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Default Extension="png" ContentType="image/png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2.xml" ContentType="application/vnd.openxmlformats-officedocument.theme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notesMasters/notesMaster1.xml" ContentType="application/vnd.openxmlformats-officedocument.presentationml.notesMaster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Default Extension="gif" ContentType="image/gif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15"/>
  </p:notesMasterIdLst>
  <p:sldIdLst>
    <p:sldId id="269" r:id="rId2"/>
    <p:sldId id="270" r:id="rId3"/>
    <p:sldId id="256" r:id="rId4"/>
    <p:sldId id="257" r:id="rId5"/>
    <p:sldId id="259" r:id="rId6"/>
    <p:sldId id="260" r:id="rId7"/>
    <p:sldId id="262" r:id="rId8"/>
    <p:sldId id="271" r:id="rId9"/>
    <p:sldId id="272" r:id="rId10"/>
    <p:sldId id="263" r:id="rId11"/>
    <p:sldId id="266" r:id="rId12"/>
    <p:sldId id="273" r:id="rId13"/>
    <p:sldId id="274" r:id="rId14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>
    <p:restoredLeft sz="15620"/>
    <p:restoredTop sz="94660"/>
  </p:normalViewPr>
  <p:slideViewPr>
    <p:cSldViewPr>
      <p:cViewPr varScale="1">
        <p:scale>
          <a:sx n="68" d="100"/>
          <a:sy n="68" d="100"/>
        </p:scale>
        <p:origin x="-1434" y="-96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notesMaster" Target="notesMasters/notesMaster1.xml"/><Relationship Id="rId10" Type="http://schemas.openxmlformats.org/officeDocument/2006/relationships/slide" Target="slides/slide9.xml"/><Relationship Id="rId19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B46B4FC-A2BC-43E1-A7CA-4460CA2B4894}" type="datetimeFigureOut">
              <a:rPr lang="ru-RU" smtClean="0"/>
              <a:pPr/>
              <a:t>07.11.2017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ru-RU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489B7E91-86E8-4B9A-84A2-BD9EE4D281A9}" type="slidenum">
              <a:rPr lang="ru-RU" smtClean="0"/>
              <a:pPr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3B4C958-8424-4B4A-82F3-9618A4F9CCD4}" type="datetimeFigureOut">
              <a:rPr lang="ru-RU" smtClean="0"/>
              <a:pPr/>
              <a:t>07.11.2017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CE9939-5172-4F9D-AC42-98FEA51C1176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3B4C958-8424-4B4A-82F3-9618A4F9CCD4}" type="datetimeFigureOut">
              <a:rPr lang="ru-RU" smtClean="0"/>
              <a:pPr/>
              <a:t>07.11.2017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CE9939-5172-4F9D-AC42-98FEA51C1176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3B4C958-8424-4B4A-82F3-9618A4F9CCD4}" type="datetimeFigureOut">
              <a:rPr lang="ru-RU" smtClean="0"/>
              <a:pPr/>
              <a:t>07.11.2017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CE9939-5172-4F9D-AC42-98FEA51C1176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3B4C958-8424-4B4A-82F3-9618A4F9CCD4}" type="datetimeFigureOut">
              <a:rPr lang="ru-RU" smtClean="0"/>
              <a:pPr/>
              <a:t>07.11.2017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CE9939-5172-4F9D-AC42-98FEA51C1176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3B4C958-8424-4B4A-82F3-9618A4F9CCD4}" type="datetimeFigureOut">
              <a:rPr lang="ru-RU" smtClean="0"/>
              <a:pPr/>
              <a:t>07.11.2017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CE9939-5172-4F9D-AC42-98FEA51C1176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3B4C958-8424-4B4A-82F3-9618A4F9CCD4}" type="datetimeFigureOut">
              <a:rPr lang="ru-RU" smtClean="0"/>
              <a:pPr/>
              <a:t>07.11.2017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CE9939-5172-4F9D-AC42-98FEA51C1176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3B4C958-8424-4B4A-82F3-9618A4F9CCD4}" type="datetimeFigureOut">
              <a:rPr lang="ru-RU" smtClean="0"/>
              <a:pPr/>
              <a:t>07.11.2017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CE9939-5172-4F9D-AC42-98FEA51C1176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3B4C958-8424-4B4A-82F3-9618A4F9CCD4}" type="datetimeFigureOut">
              <a:rPr lang="ru-RU" smtClean="0"/>
              <a:pPr/>
              <a:t>07.11.2017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CE9939-5172-4F9D-AC42-98FEA51C1176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3B4C958-8424-4B4A-82F3-9618A4F9CCD4}" type="datetimeFigureOut">
              <a:rPr lang="ru-RU" smtClean="0"/>
              <a:pPr/>
              <a:t>07.11.2017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CE9939-5172-4F9D-AC42-98FEA51C1176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3B4C958-8424-4B4A-82F3-9618A4F9CCD4}" type="datetimeFigureOut">
              <a:rPr lang="ru-RU" smtClean="0"/>
              <a:pPr/>
              <a:t>07.11.2017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CE9939-5172-4F9D-AC42-98FEA51C1176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3B4C958-8424-4B4A-82F3-9618A4F9CCD4}" type="datetimeFigureOut">
              <a:rPr lang="ru-RU" smtClean="0"/>
              <a:pPr/>
              <a:t>07.11.2017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CE9939-5172-4F9D-AC42-98FEA51C1176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3B4C958-8424-4B4A-82F3-9618A4F9CCD4}" type="datetimeFigureOut">
              <a:rPr lang="ru-RU" smtClean="0"/>
              <a:pPr/>
              <a:t>07.11.2017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CCE9939-5172-4F9D-AC42-98FEA51C1176}" type="slidenum">
              <a:rPr lang="ru-RU" smtClean="0"/>
              <a:pPr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gif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hyperlink" Target="&#1052;&#1077;&#1085;&#1110;&#1187;%20&#1090;&#1091;&#1171;&#1072;&#1085;%20&#1078;&#1077;&#1088;&#1110;&#1084;-%20&#1077;&#1075;&#1077;&#1084;&#1077;&#1085;&#1076;&#1110;%20&#1178;&#1072;&#1079;&#1072;&#1179;&#1089;&#1090;&#1072;&#1085;.mp4" TargetMode="External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4.jpeg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hyperlink" Target="&#1054;&#1090;&#1072;&#1085;%20&#1090;&#1091;&#1088;&#1072;&#1083;&#1099;.pptx" TargetMode="External"/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4.jpeg"/><Relationship Id="rId5" Type="http://schemas.openxmlformats.org/officeDocument/2006/relationships/hyperlink" Target="&#1054;&#1179;&#1091;&#1171;&#1072;%20&#1096;&#1072;&#1179;&#1099;&#1088;&#1091;.pptx" TargetMode="External"/><Relationship Id="rId4" Type="http://schemas.openxmlformats.org/officeDocument/2006/relationships/image" Target="../media/image8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hyperlink" Target="&#1089;&#1201;&#1088;&#1072;&#1179;&#1090;&#1072;&#1088;.pptx" TargetMode="External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4.jpe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1.jpe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3.jpeg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2" descr="C:\Users\user\Desktop\9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 rot="16200000">
            <a:off x="1143668" y="-1142334"/>
            <a:ext cx="6857999" cy="9142665"/>
          </a:xfrm>
          <a:prstGeom prst="rect">
            <a:avLst/>
          </a:prstGeom>
          <a:noFill/>
        </p:spPr>
      </p:pic>
      <p:sp>
        <p:nvSpPr>
          <p:cNvPr id="24578" name="AutoShape 2" descr="Картинки по запросу гиф цветы"/>
          <p:cNvSpPr>
            <a:spLocks noChangeAspect="1" noChangeArrowheads="1"/>
          </p:cNvSpPr>
          <p:nvPr/>
        </p:nvSpPr>
        <p:spPr bwMode="auto">
          <a:xfrm>
            <a:off x="0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pic>
        <p:nvPicPr>
          <p:cNvPr id="24580" name="Picture 4" descr="C:\Users\WW\Desktop\1.gif"/>
          <p:cNvPicPr>
            <a:picLocks noChangeAspect="1" noChangeArrowheads="1" noCrop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2000200" y="1785926"/>
            <a:ext cx="5611796" cy="4448567"/>
          </a:xfrm>
          <a:prstGeom prst="rect">
            <a:avLst/>
          </a:prstGeom>
          <a:noFill/>
        </p:spPr>
      </p:pic>
      <p:sp>
        <p:nvSpPr>
          <p:cNvPr id="8" name="Прямоугольник 7"/>
          <p:cNvSpPr/>
          <p:nvPr/>
        </p:nvSpPr>
        <p:spPr>
          <a:xfrm>
            <a:off x="-714412" y="533925"/>
            <a:ext cx="10517623" cy="1323439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kk-KZ" sz="4000" b="1" cap="all" dirty="0" smtClean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4">
                        <a:shade val="20000"/>
                        <a:satMod val="245000"/>
                      </a:schemeClr>
                    </a:gs>
                    <a:gs pos="43000">
                      <a:schemeClr val="accent4">
                        <a:satMod val="255000"/>
                      </a:schemeClr>
                    </a:gs>
                    <a:gs pos="48000">
                      <a:schemeClr val="accent4">
                        <a:shade val="85000"/>
                        <a:satMod val="255000"/>
                      </a:schemeClr>
                    </a:gs>
                    <a:gs pos="100000">
                      <a:schemeClr val="accent4">
                        <a:shade val="20000"/>
                        <a:satMod val="245000"/>
                      </a:schemeClr>
                    </a:gs>
                  </a:gsLst>
                  <a:lin ang="5400000"/>
                </a:gradFill>
                <a:effectLst>
                  <a:reflection blurRad="12700" stA="28000" endPos="45000" dist="1000" dir="5400000" sy="-100000" algn="bl" rotWithShape="0"/>
                </a:effectLst>
                <a:latin typeface="Georgia" pitchFamily="18" charset="0"/>
              </a:rPr>
              <a:t>Шаттық шеңбері</a:t>
            </a:r>
            <a:endParaRPr lang="ru-RU" sz="4000" b="1" cap="all" spc="0" dirty="0" smtClean="0">
              <a:ln w="9000" cmpd="sng">
                <a:solidFill>
                  <a:schemeClr val="accent4">
                    <a:shade val="50000"/>
                    <a:satMod val="120000"/>
                  </a:schemeClr>
                </a:solidFill>
                <a:prstDash val="solid"/>
              </a:ln>
              <a:gradFill>
                <a:gsLst>
                  <a:gs pos="0">
                    <a:schemeClr val="accent4">
                      <a:shade val="20000"/>
                      <a:satMod val="245000"/>
                    </a:schemeClr>
                  </a:gs>
                  <a:gs pos="43000">
                    <a:schemeClr val="accent4">
                      <a:satMod val="255000"/>
                    </a:schemeClr>
                  </a:gs>
                  <a:gs pos="48000">
                    <a:schemeClr val="accent4">
                      <a:shade val="85000"/>
                      <a:satMod val="255000"/>
                    </a:schemeClr>
                  </a:gs>
                  <a:gs pos="100000">
                    <a:schemeClr val="accent4">
                      <a:shade val="20000"/>
                      <a:satMod val="245000"/>
                    </a:schemeClr>
                  </a:gs>
                </a:gsLst>
                <a:lin ang="5400000"/>
              </a:gradFill>
              <a:effectLst>
                <a:reflection blurRad="12700" stA="28000" endPos="45000" dist="1000" dir="5400000" sy="-100000" algn="bl" rotWithShape="0"/>
              </a:effectLst>
              <a:latin typeface="Georgia" pitchFamily="18" charset="0"/>
            </a:endParaRPr>
          </a:p>
          <a:p>
            <a:pPr algn="ctr"/>
            <a:endParaRPr lang="ru-RU" sz="4000" b="1" cap="all" spc="0" dirty="0">
              <a:ln w="9000" cmpd="sng">
                <a:solidFill>
                  <a:schemeClr val="accent4">
                    <a:shade val="50000"/>
                    <a:satMod val="120000"/>
                  </a:schemeClr>
                </a:solidFill>
                <a:prstDash val="solid"/>
              </a:ln>
              <a:gradFill>
                <a:gsLst>
                  <a:gs pos="0">
                    <a:schemeClr val="accent4">
                      <a:shade val="20000"/>
                      <a:satMod val="245000"/>
                    </a:schemeClr>
                  </a:gs>
                  <a:gs pos="43000">
                    <a:schemeClr val="accent4">
                      <a:satMod val="255000"/>
                    </a:schemeClr>
                  </a:gs>
                  <a:gs pos="48000">
                    <a:schemeClr val="accent4">
                      <a:shade val="85000"/>
                      <a:satMod val="255000"/>
                    </a:schemeClr>
                  </a:gs>
                  <a:gs pos="100000">
                    <a:schemeClr val="accent4">
                      <a:shade val="20000"/>
                      <a:satMod val="245000"/>
                    </a:schemeClr>
                  </a:gs>
                </a:gsLst>
                <a:lin ang="5400000"/>
              </a:gradFill>
              <a:effectLst>
                <a:reflection blurRad="12700" stA="28000" endPos="45000" dist="1000" dir="5400000" sy="-100000" algn="bl" rotWithShape="0"/>
              </a:effectLst>
              <a:latin typeface="Georgia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3" descr="Қазақша тәрбие сағат: Болашаққа бағдар: рухани жаңғыру казакша Қазақша тәрбие сағат: Болашаққа бағдар: рухани жаңғыру на казахском языке"/>
          <p:cNvPicPr/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0"/>
            <a:ext cx="9143999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3" name="Рисунок 2" descr="Картинки по запросу орнамент">
            <a:hlinkClick r:id="rId3" action="ppaction://hlinkfile"/>
          </p:cNvPr>
          <p:cNvPicPr/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8429652" y="6143644"/>
            <a:ext cx="714380" cy="642942"/>
          </a:xfrm>
          <a:prstGeom prst="ellipse">
            <a:avLst/>
          </a:prstGeom>
          <a:ln>
            <a:noFill/>
          </a:ln>
          <a:effectLst>
            <a:softEdge rad="112500"/>
          </a:effec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C:\Users\user\Desktop\9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 rot="16200000">
            <a:off x="1143668" y="-1142334"/>
            <a:ext cx="6857999" cy="9142665"/>
          </a:xfrm>
          <a:prstGeom prst="rect">
            <a:avLst/>
          </a:prstGeom>
          <a:noFill/>
        </p:spPr>
      </p:pic>
      <p:sp>
        <p:nvSpPr>
          <p:cNvPr id="5" name="Прямоугольник 4"/>
          <p:cNvSpPr/>
          <p:nvPr/>
        </p:nvSpPr>
        <p:spPr>
          <a:xfrm>
            <a:off x="-714412" y="1214422"/>
            <a:ext cx="10517623" cy="1754326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ru-RU" sz="5400" b="1" cap="all" spc="0" dirty="0" err="1" smtClean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4">
                        <a:shade val="20000"/>
                        <a:satMod val="245000"/>
                      </a:schemeClr>
                    </a:gs>
                    <a:gs pos="43000">
                      <a:schemeClr val="accent4">
                        <a:satMod val="255000"/>
                      </a:schemeClr>
                    </a:gs>
                    <a:gs pos="48000">
                      <a:schemeClr val="accent4">
                        <a:shade val="85000"/>
                        <a:satMod val="255000"/>
                      </a:schemeClr>
                    </a:gs>
                    <a:gs pos="100000">
                      <a:schemeClr val="accent4">
                        <a:shade val="20000"/>
                        <a:satMod val="245000"/>
                      </a:schemeClr>
                    </a:gs>
                  </a:gsLst>
                  <a:lin ang="5400000"/>
                </a:gradFill>
                <a:effectLst>
                  <a:reflection blurRad="12700" stA="28000" endPos="45000" dist="1000" dir="5400000" sy="-100000" algn="bl" rotWithShape="0"/>
                </a:effectLst>
                <a:latin typeface="Georgia" pitchFamily="18" charset="0"/>
              </a:rPr>
              <a:t>Ұлт </a:t>
            </a:r>
            <a:r>
              <a:rPr lang="ru-RU" sz="5400" b="1" cap="all" spc="0" dirty="0" smtClean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4">
                        <a:shade val="20000"/>
                        <a:satMod val="245000"/>
                      </a:schemeClr>
                    </a:gs>
                    <a:gs pos="43000">
                      <a:schemeClr val="accent4">
                        <a:satMod val="255000"/>
                      </a:schemeClr>
                    </a:gs>
                    <a:gs pos="48000">
                      <a:schemeClr val="accent4">
                        <a:shade val="85000"/>
                        <a:satMod val="255000"/>
                      </a:schemeClr>
                    </a:gs>
                    <a:gs pos="100000">
                      <a:schemeClr val="accent4">
                        <a:shade val="20000"/>
                        <a:satMod val="245000"/>
                      </a:schemeClr>
                    </a:gs>
                  </a:gsLst>
                  <a:lin ang="5400000"/>
                </a:gradFill>
                <a:effectLst>
                  <a:reflection blurRad="12700" stA="28000" endPos="45000" dist="1000" dir="5400000" sy="-100000" algn="bl" rotWithShape="0"/>
                </a:effectLst>
                <a:latin typeface="Georgia" pitchFamily="18" charset="0"/>
              </a:rPr>
              <a:t>– </a:t>
            </a:r>
            <a:r>
              <a:rPr lang="ru-RU" sz="5400" b="1" cap="all" spc="0" dirty="0" err="1" smtClean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4">
                        <a:shade val="20000"/>
                        <a:satMod val="245000"/>
                      </a:schemeClr>
                    </a:gs>
                    <a:gs pos="43000">
                      <a:schemeClr val="accent4">
                        <a:satMod val="255000"/>
                      </a:schemeClr>
                    </a:gs>
                    <a:gs pos="48000">
                      <a:schemeClr val="accent4">
                        <a:shade val="85000"/>
                        <a:satMod val="255000"/>
                      </a:schemeClr>
                    </a:gs>
                    <a:gs pos="100000">
                      <a:schemeClr val="accent4">
                        <a:shade val="20000"/>
                        <a:satMod val="245000"/>
                      </a:schemeClr>
                    </a:gs>
                  </a:gsLst>
                  <a:lin ang="5400000"/>
                </a:gradFill>
                <a:effectLst>
                  <a:reflection blurRad="12700" stA="28000" endPos="45000" dist="1000" dir="5400000" sy="-100000" algn="bl" rotWithShape="0"/>
                </a:effectLst>
                <a:latin typeface="Georgia" pitchFamily="18" charset="0"/>
              </a:rPr>
              <a:t>рухының асқақтауы</a:t>
            </a:r>
            <a:endParaRPr lang="ru-RU" sz="5400" b="1" cap="all" spc="0" dirty="0">
              <a:ln w="9000" cmpd="sng">
                <a:solidFill>
                  <a:schemeClr val="accent4">
                    <a:shade val="50000"/>
                    <a:satMod val="120000"/>
                  </a:schemeClr>
                </a:solidFill>
                <a:prstDash val="solid"/>
              </a:ln>
              <a:gradFill>
                <a:gsLst>
                  <a:gs pos="0">
                    <a:schemeClr val="accent4">
                      <a:shade val="20000"/>
                      <a:satMod val="245000"/>
                    </a:schemeClr>
                  </a:gs>
                  <a:gs pos="43000">
                    <a:schemeClr val="accent4">
                      <a:satMod val="255000"/>
                    </a:schemeClr>
                  </a:gs>
                  <a:gs pos="48000">
                    <a:schemeClr val="accent4">
                      <a:shade val="85000"/>
                      <a:satMod val="255000"/>
                    </a:schemeClr>
                  </a:gs>
                  <a:gs pos="100000">
                    <a:schemeClr val="accent4">
                      <a:shade val="20000"/>
                      <a:satMod val="245000"/>
                    </a:schemeClr>
                  </a:gs>
                </a:gsLst>
                <a:lin ang="5400000"/>
              </a:gradFill>
              <a:effectLst>
                <a:reflection blurRad="12700" stA="28000" endPos="45000" dist="1000" dir="5400000" sy="-100000" algn="bl" rotWithShape="0"/>
              </a:effectLst>
              <a:latin typeface="Georgia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C:\Users\user\Desktop\9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 rot="16200000">
            <a:off x="1143668" y="-1142334"/>
            <a:ext cx="6857999" cy="9142665"/>
          </a:xfrm>
          <a:prstGeom prst="rect">
            <a:avLst/>
          </a:prstGeom>
          <a:noFill/>
        </p:spPr>
      </p:pic>
      <p:sp>
        <p:nvSpPr>
          <p:cNvPr id="5" name="Прямоугольник 4"/>
          <p:cNvSpPr/>
          <p:nvPr/>
        </p:nvSpPr>
        <p:spPr>
          <a:xfrm>
            <a:off x="-714412" y="1214422"/>
            <a:ext cx="10517623" cy="1754326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ru-RU" sz="5400" b="1" cap="all" spc="0" dirty="0" err="1" smtClean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4">
                        <a:shade val="20000"/>
                        <a:satMod val="245000"/>
                      </a:schemeClr>
                    </a:gs>
                    <a:gs pos="43000">
                      <a:schemeClr val="accent4">
                        <a:satMod val="255000"/>
                      </a:schemeClr>
                    </a:gs>
                    <a:gs pos="48000">
                      <a:schemeClr val="accent4">
                        <a:shade val="85000"/>
                        <a:satMod val="255000"/>
                      </a:schemeClr>
                    </a:gs>
                    <a:gs pos="100000">
                      <a:schemeClr val="accent4">
                        <a:shade val="20000"/>
                        <a:satMod val="245000"/>
                      </a:schemeClr>
                    </a:gs>
                  </a:gsLst>
                  <a:lin ang="5400000"/>
                </a:gradFill>
                <a:effectLst>
                  <a:reflection blurRad="12700" stA="28000" endPos="45000" dist="1000" dir="5400000" sy="-100000" algn="bl" rotWithShape="0"/>
                </a:effectLst>
                <a:latin typeface="Georgia" pitchFamily="18" charset="0"/>
              </a:rPr>
              <a:t>Мақсаты:</a:t>
            </a:r>
            <a:endParaRPr lang="ru-RU" sz="5400" b="1" cap="all" spc="0" dirty="0" smtClean="0">
              <a:ln w="9000" cmpd="sng">
                <a:solidFill>
                  <a:schemeClr val="accent4">
                    <a:shade val="50000"/>
                    <a:satMod val="120000"/>
                  </a:schemeClr>
                </a:solidFill>
                <a:prstDash val="solid"/>
              </a:ln>
              <a:gradFill>
                <a:gsLst>
                  <a:gs pos="0">
                    <a:schemeClr val="accent4">
                      <a:shade val="20000"/>
                      <a:satMod val="245000"/>
                    </a:schemeClr>
                  </a:gs>
                  <a:gs pos="43000">
                    <a:schemeClr val="accent4">
                      <a:satMod val="255000"/>
                    </a:schemeClr>
                  </a:gs>
                  <a:gs pos="48000">
                    <a:schemeClr val="accent4">
                      <a:shade val="85000"/>
                      <a:satMod val="255000"/>
                    </a:schemeClr>
                  </a:gs>
                  <a:gs pos="100000">
                    <a:schemeClr val="accent4">
                      <a:shade val="20000"/>
                      <a:satMod val="245000"/>
                    </a:schemeClr>
                  </a:gs>
                </a:gsLst>
                <a:lin ang="5400000"/>
              </a:gradFill>
              <a:effectLst>
                <a:reflection blurRad="12700" stA="28000" endPos="45000" dist="1000" dir="5400000" sy="-100000" algn="bl" rotWithShape="0"/>
              </a:effectLst>
              <a:latin typeface="Georgia" pitchFamily="18" charset="0"/>
            </a:endParaRPr>
          </a:p>
          <a:p>
            <a:pPr algn="ctr"/>
            <a:endParaRPr lang="ru-RU" sz="5400" b="1" cap="all" spc="0" dirty="0">
              <a:ln w="9000" cmpd="sng">
                <a:solidFill>
                  <a:schemeClr val="accent4">
                    <a:shade val="50000"/>
                    <a:satMod val="120000"/>
                  </a:schemeClr>
                </a:solidFill>
                <a:prstDash val="solid"/>
              </a:ln>
              <a:gradFill>
                <a:gsLst>
                  <a:gs pos="0">
                    <a:schemeClr val="accent4">
                      <a:shade val="20000"/>
                      <a:satMod val="245000"/>
                    </a:schemeClr>
                  </a:gs>
                  <a:gs pos="43000">
                    <a:schemeClr val="accent4">
                      <a:satMod val="255000"/>
                    </a:schemeClr>
                  </a:gs>
                  <a:gs pos="48000">
                    <a:schemeClr val="accent4">
                      <a:shade val="85000"/>
                      <a:satMod val="255000"/>
                    </a:schemeClr>
                  </a:gs>
                  <a:gs pos="100000">
                    <a:schemeClr val="accent4">
                      <a:shade val="20000"/>
                      <a:satMod val="245000"/>
                    </a:schemeClr>
                  </a:gs>
                </a:gsLst>
                <a:lin ang="5400000"/>
              </a:gradFill>
              <a:effectLst>
                <a:reflection blurRad="12700" stA="28000" endPos="45000" dist="1000" dir="5400000" sy="-100000" algn="bl" rotWithShape="0"/>
              </a:effectLst>
              <a:latin typeface="Georgia" pitchFamily="18" charset="0"/>
            </a:endParaRPr>
          </a:p>
        </p:txBody>
      </p:sp>
      <p:sp>
        <p:nvSpPr>
          <p:cNvPr id="4" name="Прямоугольник 3"/>
          <p:cNvSpPr/>
          <p:nvPr/>
        </p:nvSpPr>
        <p:spPr>
          <a:xfrm>
            <a:off x="642910" y="2413338"/>
            <a:ext cx="7643866" cy="310854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kk-KZ" sz="2800" dirty="0" smtClean="0">
                <a:latin typeface="Times New Roman" pitchFamily="18" charset="0"/>
                <a:cs typeface="Times New Roman" pitchFamily="18" charset="0"/>
              </a:rPr>
              <a:t>       Рухани </a:t>
            </a:r>
            <a:r>
              <a:rPr lang="kk-KZ" sz="2800" dirty="0">
                <a:latin typeface="Times New Roman" pitchFamily="18" charset="0"/>
                <a:cs typeface="Times New Roman" pitchFamily="18" charset="0"/>
              </a:rPr>
              <a:t>жаңғыруды сипаттау және патриоттық сананы ынталандыратын ұлттық құндылықтарды </a:t>
            </a:r>
            <a:r>
              <a:rPr lang="kk-KZ" sz="2800" dirty="0" smtClean="0">
                <a:latin typeface="Times New Roman" pitchFamily="18" charset="0"/>
                <a:cs typeface="Times New Roman" pitchFamily="18" charset="0"/>
              </a:rPr>
              <a:t>дәріптеу; </a:t>
            </a:r>
            <a:r>
              <a:rPr lang="kk-KZ" sz="2800" dirty="0">
                <a:latin typeface="Times New Roman" pitchFamily="18" charset="0"/>
                <a:cs typeface="Times New Roman" pitchFamily="18" charset="0"/>
              </a:rPr>
              <a:t>Оқушылардың бойында ұлттық сананы ояту, жас ұрпақ санасына, туған </a:t>
            </a:r>
            <a:r>
              <a:rPr lang="kk-KZ" sz="2800" dirty="0" smtClean="0">
                <a:latin typeface="Times New Roman" pitchFamily="18" charset="0"/>
                <a:cs typeface="Times New Roman" pitchFamily="18" charset="0"/>
              </a:rPr>
              <a:t>жеріне </a:t>
            </a:r>
            <a:r>
              <a:rPr lang="kk-KZ" sz="2800" dirty="0">
                <a:latin typeface="Times New Roman" pitchFamily="18" charset="0"/>
                <a:cs typeface="Times New Roman" pitchFamily="18" charset="0"/>
              </a:rPr>
              <a:t>деген құрмет, сүйіспеншілік, мақтаныш сезімін ұялату, ұлттық рухты сіңіру. </a:t>
            </a:r>
            <a:endParaRPr lang="ru-RU" sz="2800" dirty="0"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2" descr="C:\Users\user\Desktop\9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 rot="16200000">
            <a:off x="1143668" y="-1142334"/>
            <a:ext cx="6857999" cy="9142665"/>
          </a:xfrm>
          <a:prstGeom prst="rect">
            <a:avLst/>
          </a:prstGeom>
          <a:noFill/>
        </p:spPr>
      </p:pic>
      <p:pic>
        <p:nvPicPr>
          <p:cNvPr id="3" name="Picture 3" descr="C:\Users\user\Desktop\9.jpg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1650584" y="2928934"/>
            <a:ext cx="5636060" cy="2988436"/>
          </a:xfrm>
          <a:prstGeom prst="rect">
            <a:avLst/>
          </a:prstGeom>
          <a:noFill/>
        </p:spPr>
      </p:pic>
      <p:sp>
        <p:nvSpPr>
          <p:cNvPr id="5" name="Прямоугольник 4"/>
          <p:cNvSpPr/>
          <p:nvPr/>
        </p:nvSpPr>
        <p:spPr>
          <a:xfrm>
            <a:off x="-714412" y="1214422"/>
            <a:ext cx="10517623" cy="2585323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kk-KZ" sz="5400" b="1" cap="all" dirty="0" smtClean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4">
                        <a:shade val="20000"/>
                        <a:satMod val="245000"/>
                      </a:schemeClr>
                    </a:gs>
                    <a:gs pos="43000">
                      <a:schemeClr val="accent4">
                        <a:satMod val="255000"/>
                      </a:schemeClr>
                    </a:gs>
                    <a:gs pos="48000">
                      <a:schemeClr val="accent4">
                        <a:shade val="85000"/>
                        <a:satMod val="255000"/>
                      </a:schemeClr>
                    </a:gs>
                    <a:gs pos="100000">
                      <a:schemeClr val="accent4">
                        <a:shade val="20000"/>
                        <a:satMod val="245000"/>
                      </a:schemeClr>
                    </a:gs>
                  </a:gsLst>
                  <a:lin ang="5400000"/>
                </a:gradFill>
                <a:effectLst>
                  <a:reflection blurRad="12700" stA="28000" endPos="45000" dist="1000" dir="5400000" sy="-100000" algn="bl" rotWithShape="0"/>
                </a:effectLst>
                <a:latin typeface="Georgia" pitchFamily="18" charset="0"/>
              </a:rPr>
              <a:t>І топ</a:t>
            </a:r>
          </a:p>
          <a:p>
            <a:pPr algn="ctr"/>
            <a:r>
              <a:rPr lang="kk-KZ" sz="5400" b="1" cap="all" spc="0" dirty="0" smtClean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4">
                        <a:shade val="20000"/>
                        <a:satMod val="245000"/>
                      </a:schemeClr>
                    </a:gs>
                    <a:gs pos="43000">
                      <a:schemeClr val="accent4">
                        <a:satMod val="255000"/>
                      </a:schemeClr>
                    </a:gs>
                    <a:gs pos="48000">
                      <a:schemeClr val="accent4">
                        <a:shade val="85000"/>
                        <a:satMod val="255000"/>
                      </a:schemeClr>
                    </a:gs>
                    <a:gs pos="100000">
                      <a:schemeClr val="accent4">
                        <a:shade val="20000"/>
                        <a:satMod val="245000"/>
                      </a:schemeClr>
                    </a:gs>
                  </a:gsLst>
                  <a:lin ang="5400000"/>
                </a:gradFill>
                <a:effectLst>
                  <a:reflection blurRad="12700" stA="28000" endPos="45000" dist="1000" dir="5400000" sy="-100000" algn="bl" rotWithShape="0"/>
                </a:effectLst>
                <a:latin typeface="Georgia" pitchFamily="18" charset="0"/>
              </a:rPr>
              <a:t>“Талмас”</a:t>
            </a:r>
            <a:endParaRPr lang="ru-RU" sz="5400" b="1" cap="all" spc="0" dirty="0" smtClean="0">
              <a:ln w="9000" cmpd="sng">
                <a:solidFill>
                  <a:schemeClr val="accent4">
                    <a:shade val="50000"/>
                    <a:satMod val="120000"/>
                  </a:schemeClr>
                </a:solidFill>
                <a:prstDash val="solid"/>
              </a:ln>
              <a:gradFill>
                <a:gsLst>
                  <a:gs pos="0">
                    <a:schemeClr val="accent4">
                      <a:shade val="20000"/>
                      <a:satMod val="245000"/>
                    </a:schemeClr>
                  </a:gs>
                  <a:gs pos="43000">
                    <a:schemeClr val="accent4">
                      <a:satMod val="255000"/>
                    </a:schemeClr>
                  </a:gs>
                  <a:gs pos="48000">
                    <a:schemeClr val="accent4">
                      <a:shade val="85000"/>
                      <a:satMod val="255000"/>
                    </a:schemeClr>
                  </a:gs>
                  <a:gs pos="100000">
                    <a:schemeClr val="accent4">
                      <a:shade val="20000"/>
                      <a:satMod val="245000"/>
                    </a:schemeClr>
                  </a:gs>
                </a:gsLst>
                <a:lin ang="5400000"/>
              </a:gradFill>
              <a:effectLst>
                <a:reflection blurRad="12700" stA="28000" endPos="45000" dist="1000" dir="5400000" sy="-100000" algn="bl" rotWithShape="0"/>
              </a:effectLst>
              <a:latin typeface="Georgia" pitchFamily="18" charset="0"/>
            </a:endParaRPr>
          </a:p>
          <a:p>
            <a:pPr algn="ctr"/>
            <a:endParaRPr lang="ru-RU" sz="5400" b="1" cap="all" spc="0" dirty="0">
              <a:ln w="9000" cmpd="sng">
                <a:solidFill>
                  <a:schemeClr val="accent4">
                    <a:shade val="50000"/>
                    <a:satMod val="120000"/>
                  </a:schemeClr>
                </a:solidFill>
                <a:prstDash val="solid"/>
              </a:ln>
              <a:gradFill>
                <a:gsLst>
                  <a:gs pos="0">
                    <a:schemeClr val="accent4">
                      <a:shade val="20000"/>
                      <a:satMod val="245000"/>
                    </a:schemeClr>
                  </a:gs>
                  <a:gs pos="43000">
                    <a:schemeClr val="accent4">
                      <a:satMod val="255000"/>
                    </a:schemeClr>
                  </a:gs>
                  <a:gs pos="48000">
                    <a:schemeClr val="accent4">
                      <a:shade val="85000"/>
                      <a:satMod val="255000"/>
                    </a:schemeClr>
                  </a:gs>
                  <a:gs pos="100000">
                    <a:schemeClr val="accent4">
                      <a:shade val="20000"/>
                      <a:satMod val="245000"/>
                    </a:schemeClr>
                  </a:gs>
                </a:gsLst>
                <a:lin ang="5400000"/>
              </a:gradFill>
              <a:effectLst>
                <a:reflection blurRad="12700" stA="28000" endPos="45000" dist="1000" dir="5400000" sy="-100000" algn="bl" rotWithShape="0"/>
              </a:effectLst>
              <a:latin typeface="Georgia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C:\Users\user\Desktop\9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 rot="16200000">
            <a:off x="1143668" y="-1142332"/>
            <a:ext cx="6857999" cy="9142665"/>
          </a:xfrm>
          <a:prstGeom prst="rect">
            <a:avLst/>
          </a:prstGeom>
          <a:noFill/>
        </p:spPr>
      </p:pic>
      <p:sp>
        <p:nvSpPr>
          <p:cNvPr id="5" name="Прямоугольник 4"/>
          <p:cNvSpPr/>
          <p:nvPr/>
        </p:nvSpPr>
        <p:spPr>
          <a:xfrm>
            <a:off x="-714412" y="714356"/>
            <a:ext cx="10517623" cy="2585323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ru-RU" sz="5400" b="1" cap="all" spc="0" dirty="0" smtClean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4">
                        <a:shade val="20000"/>
                        <a:satMod val="245000"/>
                      </a:schemeClr>
                    </a:gs>
                    <a:gs pos="43000">
                      <a:schemeClr val="accent4">
                        <a:satMod val="255000"/>
                      </a:schemeClr>
                    </a:gs>
                    <a:gs pos="48000">
                      <a:schemeClr val="accent4">
                        <a:shade val="85000"/>
                        <a:satMod val="255000"/>
                      </a:schemeClr>
                    </a:gs>
                    <a:gs pos="100000">
                      <a:schemeClr val="accent4">
                        <a:shade val="20000"/>
                        <a:satMod val="245000"/>
                      </a:schemeClr>
                    </a:gs>
                  </a:gsLst>
                  <a:lin ang="5400000"/>
                </a:gradFill>
                <a:effectLst>
                  <a:reflection blurRad="12700" stA="28000" endPos="45000" dist="1000" dir="5400000" sy="-100000" algn="bl" rotWithShape="0"/>
                </a:effectLst>
                <a:latin typeface="Georgia" pitchFamily="18" charset="0"/>
              </a:rPr>
              <a:t>ІІ топ</a:t>
            </a:r>
          </a:p>
          <a:p>
            <a:pPr algn="ctr"/>
            <a:r>
              <a:rPr lang="kk-KZ" sz="5400" b="1" cap="all" dirty="0" smtClean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4">
                        <a:shade val="20000"/>
                        <a:satMod val="245000"/>
                      </a:schemeClr>
                    </a:gs>
                    <a:gs pos="43000">
                      <a:schemeClr val="accent4">
                        <a:satMod val="255000"/>
                      </a:schemeClr>
                    </a:gs>
                    <a:gs pos="48000">
                      <a:schemeClr val="accent4">
                        <a:shade val="85000"/>
                        <a:satMod val="255000"/>
                      </a:schemeClr>
                    </a:gs>
                    <a:gs pos="100000">
                      <a:schemeClr val="accent4">
                        <a:shade val="20000"/>
                        <a:satMod val="245000"/>
                      </a:schemeClr>
                    </a:gs>
                  </a:gsLst>
                  <a:lin ang="5400000"/>
                </a:gradFill>
                <a:effectLst>
                  <a:reflection blurRad="12700" stA="28000" endPos="45000" dist="1000" dir="5400000" sy="-100000" algn="bl" rotWithShape="0"/>
                </a:effectLst>
                <a:latin typeface="Georgia" pitchFamily="18" charset="0"/>
              </a:rPr>
              <a:t>“талап”</a:t>
            </a:r>
            <a:endParaRPr lang="ru-RU" sz="5400" b="1" cap="all" spc="0" dirty="0" smtClean="0">
              <a:ln w="9000" cmpd="sng">
                <a:solidFill>
                  <a:schemeClr val="accent4">
                    <a:shade val="50000"/>
                    <a:satMod val="120000"/>
                  </a:schemeClr>
                </a:solidFill>
                <a:prstDash val="solid"/>
              </a:ln>
              <a:gradFill>
                <a:gsLst>
                  <a:gs pos="0">
                    <a:schemeClr val="accent4">
                      <a:shade val="20000"/>
                      <a:satMod val="245000"/>
                    </a:schemeClr>
                  </a:gs>
                  <a:gs pos="43000">
                    <a:schemeClr val="accent4">
                      <a:satMod val="255000"/>
                    </a:schemeClr>
                  </a:gs>
                  <a:gs pos="48000">
                    <a:schemeClr val="accent4">
                      <a:shade val="85000"/>
                      <a:satMod val="255000"/>
                    </a:schemeClr>
                  </a:gs>
                  <a:gs pos="100000">
                    <a:schemeClr val="accent4">
                      <a:shade val="20000"/>
                      <a:satMod val="245000"/>
                    </a:schemeClr>
                  </a:gs>
                </a:gsLst>
                <a:lin ang="5400000"/>
              </a:gradFill>
              <a:effectLst>
                <a:reflection blurRad="12700" stA="28000" endPos="45000" dist="1000" dir="5400000" sy="-100000" algn="bl" rotWithShape="0"/>
              </a:effectLst>
              <a:latin typeface="Georgia" pitchFamily="18" charset="0"/>
            </a:endParaRPr>
          </a:p>
          <a:p>
            <a:pPr algn="ctr"/>
            <a:endParaRPr lang="ru-RU" sz="5400" b="1" cap="all" spc="0" dirty="0">
              <a:ln w="9000" cmpd="sng">
                <a:solidFill>
                  <a:schemeClr val="accent4">
                    <a:shade val="50000"/>
                    <a:satMod val="120000"/>
                  </a:schemeClr>
                </a:solidFill>
                <a:prstDash val="solid"/>
              </a:ln>
              <a:gradFill>
                <a:gsLst>
                  <a:gs pos="0">
                    <a:schemeClr val="accent4">
                      <a:shade val="20000"/>
                      <a:satMod val="245000"/>
                    </a:schemeClr>
                  </a:gs>
                  <a:gs pos="43000">
                    <a:schemeClr val="accent4">
                      <a:satMod val="255000"/>
                    </a:schemeClr>
                  </a:gs>
                  <a:gs pos="48000">
                    <a:schemeClr val="accent4">
                      <a:shade val="85000"/>
                      <a:satMod val="255000"/>
                    </a:schemeClr>
                  </a:gs>
                  <a:gs pos="100000">
                    <a:schemeClr val="accent4">
                      <a:shade val="20000"/>
                      <a:satMod val="245000"/>
                    </a:schemeClr>
                  </a:gs>
                </a:gsLst>
                <a:lin ang="5400000"/>
              </a:gradFill>
              <a:effectLst>
                <a:reflection blurRad="12700" stA="28000" endPos="45000" dist="1000" dir="5400000" sy="-100000" algn="bl" rotWithShape="0"/>
              </a:effectLst>
              <a:latin typeface="Georgia" pitchFamily="18" charset="0"/>
            </a:endParaRPr>
          </a:p>
        </p:txBody>
      </p:sp>
      <p:pic>
        <p:nvPicPr>
          <p:cNvPr id="6" name="Picture 2"/>
          <p:cNvPicPr>
            <a:picLocks noChangeAspect="1" noChangeArrowheads="1"/>
          </p:cNvPicPr>
          <p:nvPr/>
        </p:nvPicPr>
        <p:blipFill>
          <a:blip r:embed="rId3"/>
          <a:srcRect r="67398"/>
          <a:stretch>
            <a:fillRect/>
          </a:stretch>
        </p:blipFill>
        <p:spPr bwMode="auto">
          <a:xfrm>
            <a:off x="928662" y="2357430"/>
            <a:ext cx="4500594" cy="399370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2" descr="C:\Users\user\Desktop\9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 rot="16200000">
            <a:off x="1143700" y="-1142332"/>
            <a:ext cx="6857999" cy="9142665"/>
          </a:xfrm>
          <a:prstGeom prst="rect">
            <a:avLst/>
          </a:prstGeom>
          <a:noFill/>
        </p:spPr>
      </p:pic>
      <p:sp>
        <p:nvSpPr>
          <p:cNvPr id="5" name="Прямоугольник 4"/>
          <p:cNvSpPr/>
          <p:nvPr/>
        </p:nvSpPr>
        <p:spPr>
          <a:xfrm>
            <a:off x="-714412" y="500042"/>
            <a:ext cx="10517623" cy="3139321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kk-KZ" sz="6600" b="1" cap="all" dirty="0" smtClean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4">
                        <a:shade val="20000"/>
                        <a:satMod val="245000"/>
                      </a:schemeClr>
                    </a:gs>
                    <a:gs pos="43000">
                      <a:schemeClr val="accent4">
                        <a:satMod val="255000"/>
                      </a:schemeClr>
                    </a:gs>
                    <a:gs pos="48000">
                      <a:schemeClr val="accent4">
                        <a:shade val="85000"/>
                        <a:satMod val="255000"/>
                      </a:schemeClr>
                    </a:gs>
                    <a:gs pos="100000">
                      <a:schemeClr val="accent4">
                        <a:shade val="20000"/>
                        <a:satMod val="245000"/>
                      </a:schemeClr>
                    </a:gs>
                  </a:gsLst>
                  <a:lin ang="5400000"/>
                </a:gradFill>
                <a:effectLst>
                  <a:reflection blurRad="12700" stA="28000" endPos="45000" dist="1000" dir="5400000" sy="-100000" algn="bl" rotWithShape="0"/>
                </a:effectLst>
                <a:latin typeface="Georgia" pitchFamily="18" charset="0"/>
              </a:rPr>
              <a:t>“көркем сөз – </a:t>
            </a:r>
          </a:p>
          <a:p>
            <a:pPr algn="ctr"/>
            <a:r>
              <a:rPr lang="kk-KZ" sz="6600" b="1" cap="all" dirty="0" smtClean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4">
                        <a:shade val="20000"/>
                        <a:satMod val="245000"/>
                      </a:schemeClr>
                    </a:gs>
                    <a:gs pos="43000">
                      <a:schemeClr val="accent4">
                        <a:satMod val="255000"/>
                      </a:schemeClr>
                    </a:gs>
                    <a:gs pos="48000">
                      <a:schemeClr val="accent4">
                        <a:shade val="85000"/>
                        <a:satMod val="255000"/>
                      </a:schemeClr>
                    </a:gs>
                    <a:gs pos="100000">
                      <a:schemeClr val="accent4">
                        <a:shade val="20000"/>
                        <a:satMod val="245000"/>
                      </a:schemeClr>
                    </a:gs>
                  </a:gsLst>
                  <a:lin ang="5400000"/>
                </a:gradFill>
                <a:effectLst>
                  <a:reflection blurRad="12700" stA="28000" endPos="45000" dist="1000" dir="5400000" sy="-100000" algn="bl" rotWithShape="0"/>
                </a:effectLst>
                <a:latin typeface="Georgia" pitchFamily="18" charset="0"/>
              </a:rPr>
              <a:t>көңіл кілті”</a:t>
            </a:r>
            <a:endParaRPr lang="ru-RU" sz="6600" b="1" cap="all" spc="0" dirty="0" smtClean="0">
              <a:ln w="9000" cmpd="sng">
                <a:solidFill>
                  <a:schemeClr val="accent4">
                    <a:shade val="50000"/>
                    <a:satMod val="120000"/>
                  </a:schemeClr>
                </a:solidFill>
                <a:prstDash val="solid"/>
              </a:ln>
              <a:gradFill>
                <a:gsLst>
                  <a:gs pos="0">
                    <a:schemeClr val="accent4">
                      <a:shade val="20000"/>
                      <a:satMod val="245000"/>
                    </a:schemeClr>
                  </a:gs>
                  <a:gs pos="43000">
                    <a:schemeClr val="accent4">
                      <a:satMod val="255000"/>
                    </a:schemeClr>
                  </a:gs>
                  <a:gs pos="48000">
                    <a:schemeClr val="accent4">
                      <a:shade val="85000"/>
                      <a:satMod val="255000"/>
                    </a:schemeClr>
                  </a:gs>
                  <a:gs pos="100000">
                    <a:schemeClr val="accent4">
                      <a:shade val="20000"/>
                      <a:satMod val="245000"/>
                    </a:schemeClr>
                  </a:gs>
                </a:gsLst>
                <a:lin ang="5400000"/>
              </a:gradFill>
              <a:effectLst>
                <a:reflection blurRad="12700" stA="28000" endPos="45000" dist="1000" dir="5400000" sy="-100000" algn="bl" rotWithShape="0"/>
              </a:effectLst>
              <a:latin typeface="Georgia" pitchFamily="18" charset="0"/>
            </a:endParaRPr>
          </a:p>
          <a:p>
            <a:pPr algn="ctr"/>
            <a:endParaRPr lang="ru-RU" sz="6600" b="1" cap="all" spc="0" dirty="0">
              <a:ln w="9000" cmpd="sng">
                <a:solidFill>
                  <a:schemeClr val="accent4">
                    <a:shade val="50000"/>
                    <a:satMod val="120000"/>
                  </a:schemeClr>
                </a:solidFill>
                <a:prstDash val="solid"/>
              </a:ln>
              <a:gradFill>
                <a:gsLst>
                  <a:gs pos="0">
                    <a:schemeClr val="accent4">
                      <a:shade val="20000"/>
                      <a:satMod val="245000"/>
                    </a:schemeClr>
                  </a:gs>
                  <a:gs pos="43000">
                    <a:schemeClr val="accent4">
                      <a:satMod val="255000"/>
                    </a:schemeClr>
                  </a:gs>
                  <a:gs pos="48000">
                    <a:schemeClr val="accent4">
                      <a:shade val="85000"/>
                      <a:satMod val="255000"/>
                    </a:schemeClr>
                  </a:gs>
                  <a:gs pos="100000">
                    <a:schemeClr val="accent4">
                      <a:shade val="20000"/>
                      <a:satMod val="245000"/>
                    </a:schemeClr>
                  </a:gs>
                </a:gsLst>
                <a:lin ang="5400000"/>
              </a:gradFill>
              <a:effectLst>
                <a:reflection blurRad="12700" stA="28000" endPos="45000" dist="1000" dir="5400000" sy="-100000" algn="bl" rotWithShape="0"/>
              </a:effectLst>
              <a:latin typeface="Georgia" pitchFamily="18" charset="0"/>
            </a:endParaRPr>
          </a:p>
        </p:txBody>
      </p:sp>
      <p:sp>
        <p:nvSpPr>
          <p:cNvPr id="6" name="Прямоугольник 5"/>
          <p:cNvSpPr/>
          <p:nvPr/>
        </p:nvSpPr>
        <p:spPr>
          <a:xfrm>
            <a:off x="-785850" y="3218637"/>
            <a:ext cx="10517623" cy="3139321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>
              <a:buFont typeface="Wingdings" pitchFamily="2" charset="2"/>
              <a:buChar char="v"/>
            </a:pPr>
            <a:r>
              <a:rPr lang="kk-KZ" sz="4400" b="1" dirty="0" smtClean="0">
                <a:ln w="10541" cmpd="sng">
                  <a:solidFill>
                    <a:srgbClr val="7D7D7D">
                      <a:tint val="100000"/>
                      <a:shade val="100000"/>
                      <a:satMod val="110000"/>
                    </a:srgbClr>
                  </a:solidFill>
                  <a:prstDash val="solid"/>
                </a:ln>
                <a:solidFill>
                  <a:schemeClr val="tx1">
                    <a:lumMod val="85000"/>
                    <a:lumOff val="15000"/>
                  </a:schemeClr>
                </a:solidFill>
                <a:latin typeface="Georgia" pitchFamily="18" charset="0"/>
              </a:rPr>
              <a:t>Зар заман</a:t>
            </a:r>
          </a:p>
          <a:p>
            <a:pPr algn="ctr">
              <a:buFont typeface="Wingdings" pitchFamily="2" charset="2"/>
              <a:buChar char="v"/>
            </a:pPr>
            <a:r>
              <a:rPr lang="kk-KZ" sz="4400" b="1" dirty="0" smtClean="0">
                <a:ln w="10541" cmpd="sng">
                  <a:solidFill>
                    <a:srgbClr val="7D7D7D">
                      <a:tint val="100000"/>
                      <a:shade val="100000"/>
                      <a:satMod val="110000"/>
                    </a:srgbClr>
                  </a:solidFill>
                  <a:prstDash val="solid"/>
                </a:ln>
                <a:solidFill>
                  <a:schemeClr val="tx1">
                    <a:lumMod val="85000"/>
                    <a:lumOff val="15000"/>
                  </a:schemeClr>
                </a:solidFill>
                <a:latin typeface="Georgia" pitchFamily="18" charset="0"/>
              </a:rPr>
              <a:t>Кеңес дәуірі</a:t>
            </a:r>
          </a:p>
          <a:p>
            <a:pPr algn="ctr">
              <a:buFont typeface="Wingdings" pitchFamily="2" charset="2"/>
              <a:buChar char="v"/>
            </a:pPr>
            <a:r>
              <a:rPr lang="kk-KZ" sz="4400" b="1" dirty="0" smtClean="0">
                <a:ln w="10541" cmpd="sng">
                  <a:solidFill>
                    <a:srgbClr val="7D7D7D">
                      <a:tint val="100000"/>
                      <a:shade val="100000"/>
                      <a:satMod val="110000"/>
                    </a:srgbClr>
                  </a:solidFill>
                  <a:prstDash val="solid"/>
                </a:ln>
                <a:solidFill>
                  <a:schemeClr val="tx1">
                    <a:lumMod val="85000"/>
                    <a:lumOff val="15000"/>
                  </a:schemeClr>
                </a:solidFill>
                <a:latin typeface="Georgia" pitchFamily="18" charset="0"/>
              </a:rPr>
              <a:t>Қазіргі кездегі ақындар</a:t>
            </a:r>
            <a:endParaRPr lang="ru-RU" sz="4400" b="1" dirty="0" smtClean="0">
              <a:ln w="10541" cmpd="sng">
                <a:solidFill>
                  <a:srgbClr val="7D7D7D">
                    <a:tint val="100000"/>
                    <a:shade val="100000"/>
                    <a:satMod val="110000"/>
                  </a:srgbClr>
                </a:solidFill>
                <a:prstDash val="solid"/>
              </a:ln>
              <a:solidFill>
                <a:schemeClr val="tx1">
                  <a:lumMod val="85000"/>
                  <a:lumOff val="15000"/>
                </a:schemeClr>
              </a:solidFill>
              <a:latin typeface="Georgia" pitchFamily="18" charset="0"/>
            </a:endParaRPr>
          </a:p>
          <a:p>
            <a:pPr algn="ctr"/>
            <a:endParaRPr lang="ru-RU" sz="6600" b="1" cap="all" spc="0" dirty="0">
              <a:ln w="9000" cmpd="sng">
                <a:solidFill>
                  <a:schemeClr val="accent4">
                    <a:shade val="50000"/>
                    <a:satMod val="120000"/>
                  </a:schemeClr>
                </a:solidFill>
                <a:prstDash val="solid"/>
              </a:ln>
              <a:solidFill>
                <a:schemeClr val="tx1">
                  <a:lumMod val="85000"/>
                  <a:lumOff val="15000"/>
                </a:schemeClr>
              </a:solidFill>
              <a:effectLst>
                <a:reflection blurRad="12700" stA="28000" endPos="45000" dist="1000" dir="5400000" sy="-100000" algn="bl" rotWithShape="0"/>
              </a:effectLst>
              <a:latin typeface="Georgia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C:\Users\WW\Desktop\латын.jpg"/>
          <p:cNvPicPr>
            <a:picLocks noChangeAspect="1" noChangeArrowheads="1"/>
          </p:cNvPicPr>
          <p:nvPr/>
        </p:nvPicPr>
        <p:blipFill>
          <a:blip r:embed="rId2">
            <a:lum bright="-10000"/>
          </a:blip>
          <a:srcRect/>
          <a:stretch>
            <a:fillRect/>
          </a:stretch>
        </p:blipFill>
        <p:spPr bwMode="auto">
          <a:xfrm>
            <a:off x="3517" y="-4884"/>
            <a:ext cx="9146381" cy="6862884"/>
          </a:xfrm>
          <a:prstGeom prst="rect">
            <a:avLst/>
          </a:prstGeom>
          <a:noFill/>
        </p:spPr>
      </p:pic>
      <p:sp>
        <p:nvSpPr>
          <p:cNvPr id="5" name="Прямоугольник 4"/>
          <p:cNvSpPr/>
          <p:nvPr/>
        </p:nvSpPr>
        <p:spPr>
          <a:xfrm>
            <a:off x="-714412" y="1629495"/>
            <a:ext cx="10517623" cy="2585323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kk-KZ" sz="5400" b="1" cap="all" spc="0" dirty="0" smtClean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4">
                        <a:shade val="20000"/>
                        <a:satMod val="245000"/>
                      </a:schemeClr>
                    </a:gs>
                    <a:gs pos="43000">
                      <a:schemeClr val="accent4">
                        <a:satMod val="255000"/>
                      </a:schemeClr>
                    </a:gs>
                    <a:gs pos="48000">
                      <a:schemeClr val="accent4">
                        <a:shade val="85000"/>
                        <a:satMod val="255000"/>
                      </a:schemeClr>
                    </a:gs>
                    <a:gs pos="100000">
                      <a:schemeClr val="accent4">
                        <a:shade val="20000"/>
                        <a:satMod val="245000"/>
                      </a:schemeClr>
                    </a:gs>
                  </a:gsLst>
                  <a:lin ang="5400000"/>
                </a:gradFill>
                <a:effectLst>
                  <a:reflection blurRad="12700" stA="28000" endPos="45000" dist="1000" dir="5400000" sy="-100000" algn="bl" rotWithShape="0"/>
                </a:effectLst>
                <a:latin typeface="Georgia" pitchFamily="18" charset="0"/>
              </a:rPr>
              <a:t>“білім – басты құндылық”</a:t>
            </a:r>
            <a:endParaRPr lang="ru-RU" sz="5400" b="1" cap="all" spc="0" dirty="0" smtClean="0">
              <a:ln w="9000" cmpd="sng">
                <a:solidFill>
                  <a:schemeClr val="accent4">
                    <a:shade val="50000"/>
                    <a:satMod val="120000"/>
                  </a:schemeClr>
                </a:solidFill>
                <a:prstDash val="solid"/>
              </a:ln>
              <a:gradFill>
                <a:gsLst>
                  <a:gs pos="0">
                    <a:schemeClr val="accent4">
                      <a:shade val="20000"/>
                      <a:satMod val="245000"/>
                    </a:schemeClr>
                  </a:gs>
                  <a:gs pos="43000">
                    <a:schemeClr val="accent4">
                      <a:satMod val="255000"/>
                    </a:schemeClr>
                  </a:gs>
                  <a:gs pos="48000">
                    <a:schemeClr val="accent4">
                      <a:shade val="85000"/>
                      <a:satMod val="255000"/>
                    </a:schemeClr>
                  </a:gs>
                  <a:gs pos="100000">
                    <a:schemeClr val="accent4">
                      <a:shade val="20000"/>
                      <a:satMod val="245000"/>
                    </a:schemeClr>
                  </a:gs>
                </a:gsLst>
                <a:lin ang="5400000"/>
              </a:gradFill>
              <a:effectLst>
                <a:reflection blurRad="12700" stA="28000" endPos="45000" dist="1000" dir="5400000" sy="-100000" algn="bl" rotWithShape="0"/>
              </a:effectLst>
              <a:latin typeface="Georgia" pitchFamily="18" charset="0"/>
            </a:endParaRPr>
          </a:p>
          <a:p>
            <a:pPr algn="ctr"/>
            <a:endParaRPr lang="ru-RU" sz="5400" b="1" cap="all" spc="0" dirty="0">
              <a:ln w="9000" cmpd="sng">
                <a:solidFill>
                  <a:schemeClr val="accent4">
                    <a:shade val="50000"/>
                    <a:satMod val="120000"/>
                  </a:schemeClr>
                </a:solidFill>
                <a:prstDash val="solid"/>
              </a:ln>
              <a:gradFill>
                <a:gsLst>
                  <a:gs pos="0">
                    <a:schemeClr val="accent4">
                      <a:shade val="20000"/>
                      <a:satMod val="245000"/>
                    </a:schemeClr>
                  </a:gs>
                  <a:gs pos="43000">
                    <a:schemeClr val="accent4">
                      <a:satMod val="255000"/>
                    </a:schemeClr>
                  </a:gs>
                  <a:gs pos="48000">
                    <a:schemeClr val="accent4">
                      <a:shade val="85000"/>
                      <a:satMod val="255000"/>
                    </a:schemeClr>
                  </a:gs>
                  <a:gs pos="100000">
                    <a:schemeClr val="accent4">
                      <a:shade val="20000"/>
                      <a:satMod val="245000"/>
                    </a:schemeClr>
                  </a:gs>
                </a:gsLst>
                <a:lin ang="5400000"/>
              </a:gradFill>
              <a:effectLst>
                <a:reflection blurRad="12700" stA="28000" endPos="45000" dist="1000" dir="5400000" sy="-100000" algn="bl" rotWithShape="0"/>
              </a:effectLst>
              <a:latin typeface="Georgia" pitchFamily="18" charset="0"/>
            </a:endParaRPr>
          </a:p>
        </p:txBody>
      </p:sp>
      <p:pic>
        <p:nvPicPr>
          <p:cNvPr id="2050" name="Picture 2" descr="Картинки по запросу орнамент">
            <a:hlinkClick r:id="rId3" action="ppaction://hlinkpres?slideindex=1&amp;slidetitle="/>
          </p:cNvPr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357158" y="5143512"/>
            <a:ext cx="1357322" cy="1357322"/>
          </a:xfrm>
          <a:prstGeom prst="rect">
            <a:avLst/>
          </a:prstGeom>
          <a:noFill/>
        </p:spPr>
      </p:pic>
      <p:pic>
        <p:nvPicPr>
          <p:cNvPr id="7" name="Рисунок 6" descr="Картинки по запросу орнамент">
            <a:hlinkClick r:id="rId5" action="ppaction://hlinkpres?slideindex=1&amp;slidetitle="/>
          </p:cNvPr>
          <p:cNvPicPr/>
          <p:nvPr/>
        </p:nvPicPr>
        <p:blipFill>
          <a:blip r:embed="rId6"/>
          <a:srcRect/>
          <a:stretch>
            <a:fillRect/>
          </a:stretch>
        </p:blipFill>
        <p:spPr bwMode="auto">
          <a:xfrm>
            <a:off x="7358082" y="5000636"/>
            <a:ext cx="1571636" cy="1571636"/>
          </a:xfrm>
          <a:prstGeom prst="ellipse">
            <a:avLst/>
          </a:prstGeom>
          <a:ln>
            <a:noFill/>
          </a:ln>
          <a:effectLst>
            <a:softEdge rad="112500"/>
          </a:effec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2" descr="C:\Users\user\Desktop\9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 rot="16200000">
            <a:off x="1142333" y="-1142332"/>
            <a:ext cx="6857999" cy="9142665"/>
          </a:xfrm>
          <a:prstGeom prst="rect">
            <a:avLst/>
          </a:prstGeom>
          <a:noFill/>
        </p:spPr>
      </p:pic>
      <p:pic>
        <p:nvPicPr>
          <p:cNvPr id="7" name="Рисунок 6" descr="Картинки по запросу казахский орнамент фон"/>
          <p:cNvPicPr/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2786050" y="1571612"/>
            <a:ext cx="3286148" cy="3071834"/>
          </a:xfrm>
          <a:prstGeom prst="ellipse">
            <a:avLst/>
          </a:prstGeom>
          <a:ln w="12700" cap="rnd">
            <a:solidFill>
              <a:srgbClr val="333333"/>
            </a:solidFill>
          </a:ln>
          <a:effectLst>
            <a:outerShdw blurRad="381000" dist="292100" dir="5400000" sx="-80000" sy="-18000" rotWithShape="0">
              <a:srgbClr val="000000">
                <a:alpha val="22000"/>
              </a:srgbClr>
            </a:outerShdw>
          </a:effectLst>
          <a:scene3d>
            <a:camera prst="orthographicFront"/>
            <a:lightRig rig="contrasting" dir="t">
              <a:rot lat="0" lon="0" rev="3000000"/>
            </a:lightRig>
          </a:scene3d>
          <a:sp3d contourW="7620">
            <a:bevelT w="95250" h="31750"/>
            <a:contourClr>
              <a:srgbClr val="333333"/>
            </a:contourClr>
          </a:sp3d>
        </p:spPr>
      </p:pic>
      <p:sp>
        <p:nvSpPr>
          <p:cNvPr id="2051" name="WordArt 3"/>
          <p:cNvSpPr>
            <a:spLocks noChangeArrowheads="1" noChangeShapeType="1" noTextEdit="1"/>
          </p:cNvSpPr>
          <p:nvPr/>
        </p:nvSpPr>
        <p:spPr bwMode="auto">
          <a:xfrm>
            <a:off x="3071802" y="3214686"/>
            <a:ext cx="2643205" cy="857256"/>
          </a:xfrm>
          <a:prstGeom prst="rect">
            <a:avLst/>
          </a:prstGeom>
        </p:spPr>
        <p:txBody>
          <a:bodyPr wrap="none" fromWordArt="1">
            <a:prstTxWarp prst="textCanDown">
              <a:avLst>
                <a:gd name="adj" fmla="val 33333"/>
              </a:avLst>
            </a:prstTxWarp>
            <a:scene3d>
              <a:camera prst="orthographicFront"/>
              <a:lightRig rig="glow" dir="tl">
                <a:rot lat="0" lon="0" rev="5400000"/>
              </a:lightRig>
            </a:scene3d>
            <a:sp3d contourW="12700">
              <a:bevelT w="25400" h="25400"/>
              <a:contourClr>
                <a:schemeClr val="accent6">
                  <a:shade val="73000"/>
                </a:schemeClr>
              </a:contourClr>
            </a:sp3d>
          </a:bodyPr>
          <a:lstStyle/>
          <a:p>
            <a:pPr algn="ctr" rtl="0"/>
            <a:r>
              <a:rPr lang="ru-RU" sz="3600" b="1" kern="10" dirty="0" err="1" smtClean="0">
                <a:ln w="11430"/>
                <a:gradFill>
                  <a:gsLst>
                    <a:gs pos="0">
                      <a:schemeClr val="accent6">
                        <a:tint val="90000"/>
                        <a:satMod val="120000"/>
                      </a:schemeClr>
                    </a:gs>
                    <a:gs pos="25000">
                      <a:schemeClr val="accent6">
                        <a:tint val="93000"/>
                        <a:satMod val="120000"/>
                      </a:schemeClr>
                    </a:gs>
                    <a:gs pos="50000">
                      <a:schemeClr val="accent6">
                        <a:shade val="89000"/>
                        <a:satMod val="110000"/>
                      </a:schemeClr>
                    </a:gs>
                    <a:gs pos="75000">
                      <a:schemeClr val="accent6">
                        <a:tint val="93000"/>
                        <a:satMod val="120000"/>
                      </a:schemeClr>
                    </a:gs>
                    <a:gs pos="100000">
                      <a:schemeClr val="accent6">
                        <a:tint val="90000"/>
                        <a:satMod val="120000"/>
                      </a:schemeClr>
                    </a:gs>
                  </a:gsLst>
                  <a:lin ang="5400000"/>
                </a:gradFill>
                <a:effectLst>
                  <a:outerShdw blurRad="80000" dist="40000" dir="5040000" algn="tl">
                    <a:srgbClr val="000000">
                      <a:alpha val="30000"/>
                    </a:srgbClr>
                  </a:outerShdw>
                </a:effectLst>
                <a:latin typeface="Times New Roman"/>
                <a:cs typeface="Times New Roman"/>
              </a:rPr>
              <a:t>ұлттық </a:t>
            </a:r>
            <a:r>
              <a:rPr lang="ru-RU" sz="3600" b="1" kern="10" dirty="0" smtClean="0">
                <a:ln w="11430"/>
                <a:gradFill>
                  <a:gsLst>
                    <a:gs pos="0">
                      <a:schemeClr val="accent6">
                        <a:tint val="90000"/>
                        <a:satMod val="120000"/>
                      </a:schemeClr>
                    </a:gs>
                    <a:gs pos="25000">
                      <a:schemeClr val="accent6">
                        <a:tint val="93000"/>
                        <a:satMod val="120000"/>
                      </a:schemeClr>
                    </a:gs>
                    <a:gs pos="50000">
                      <a:schemeClr val="accent6">
                        <a:shade val="89000"/>
                        <a:satMod val="110000"/>
                      </a:schemeClr>
                    </a:gs>
                    <a:gs pos="75000">
                      <a:schemeClr val="accent6">
                        <a:tint val="93000"/>
                        <a:satMod val="120000"/>
                      </a:schemeClr>
                    </a:gs>
                    <a:gs pos="100000">
                      <a:schemeClr val="accent6">
                        <a:tint val="90000"/>
                        <a:satMod val="120000"/>
                      </a:schemeClr>
                    </a:gs>
                  </a:gsLst>
                  <a:lin ang="5400000"/>
                </a:gradFill>
                <a:effectLst>
                  <a:outerShdw blurRad="80000" dist="40000" dir="5040000" algn="tl">
                    <a:srgbClr val="000000">
                      <a:alpha val="30000"/>
                    </a:srgbClr>
                  </a:outerShdw>
                </a:effectLst>
                <a:latin typeface="Times New Roman"/>
                <a:cs typeface="Times New Roman"/>
              </a:rPr>
              <a:t>код</a:t>
            </a:r>
            <a:endParaRPr lang="ru-RU" sz="3600" b="1" kern="10" dirty="0">
              <a:ln w="11430"/>
              <a:gradFill>
                <a:gsLst>
                  <a:gs pos="0">
                    <a:schemeClr val="accent6">
                      <a:tint val="90000"/>
                      <a:satMod val="120000"/>
                    </a:schemeClr>
                  </a:gs>
                  <a:gs pos="25000">
                    <a:schemeClr val="accent6">
                      <a:tint val="93000"/>
                      <a:satMod val="120000"/>
                    </a:schemeClr>
                  </a:gs>
                  <a:gs pos="50000">
                    <a:schemeClr val="accent6">
                      <a:shade val="89000"/>
                      <a:satMod val="110000"/>
                    </a:schemeClr>
                  </a:gs>
                  <a:gs pos="75000">
                    <a:schemeClr val="accent6">
                      <a:tint val="93000"/>
                      <a:satMod val="120000"/>
                    </a:schemeClr>
                  </a:gs>
                  <a:gs pos="100000">
                    <a:schemeClr val="accent6">
                      <a:tint val="90000"/>
                      <a:satMod val="120000"/>
                    </a:schemeClr>
                  </a:gs>
                </a:gsLst>
                <a:lin ang="5400000"/>
              </a:gradFill>
              <a:effectLst>
                <a:outerShdw blurRad="80000" dist="40000" dir="5040000" algn="tl">
                  <a:srgbClr val="000000">
                    <a:alpha val="30000"/>
                  </a:srgbClr>
                </a:outerShdw>
              </a:effectLst>
              <a:latin typeface="Times New Roman"/>
              <a:cs typeface="Times New Roman"/>
            </a:endParaRPr>
          </a:p>
        </p:txBody>
      </p:sp>
      <p:sp>
        <p:nvSpPr>
          <p:cNvPr id="16" name="Овал 15"/>
          <p:cNvSpPr/>
          <p:nvPr/>
        </p:nvSpPr>
        <p:spPr>
          <a:xfrm>
            <a:off x="428596" y="1500174"/>
            <a:ext cx="2500330" cy="1214446"/>
          </a:xfrm>
          <a:prstGeom prst="ellipse">
            <a:avLst/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7" name="Овал 16"/>
          <p:cNvSpPr/>
          <p:nvPr/>
        </p:nvSpPr>
        <p:spPr>
          <a:xfrm>
            <a:off x="3143240" y="4786322"/>
            <a:ext cx="2571768" cy="1214446"/>
          </a:xfrm>
          <a:prstGeom prst="ellipse">
            <a:avLst/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8" name="Овал 17"/>
          <p:cNvSpPr/>
          <p:nvPr/>
        </p:nvSpPr>
        <p:spPr>
          <a:xfrm>
            <a:off x="500034" y="3571876"/>
            <a:ext cx="2571768" cy="1214446"/>
          </a:xfrm>
          <a:prstGeom prst="ellipse">
            <a:avLst/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9" name="Овал 18"/>
          <p:cNvSpPr/>
          <p:nvPr/>
        </p:nvSpPr>
        <p:spPr>
          <a:xfrm>
            <a:off x="6143636" y="3286124"/>
            <a:ext cx="2357454" cy="1214446"/>
          </a:xfrm>
          <a:prstGeom prst="ellipse">
            <a:avLst/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0" name="Овал 19"/>
          <p:cNvSpPr/>
          <p:nvPr/>
        </p:nvSpPr>
        <p:spPr>
          <a:xfrm>
            <a:off x="3071802" y="285728"/>
            <a:ext cx="2500330" cy="1214446"/>
          </a:xfrm>
          <a:prstGeom prst="ellipse">
            <a:avLst/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1" name="Овал 20"/>
          <p:cNvSpPr/>
          <p:nvPr/>
        </p:nvSpPr>
        <p:spPr>
          <a:xfrm>
            <a:off x="6072198" y="1571612"/>
            <a:ext cx="2500330" cy="1214446"/>
          </a:xfrm>
          <a:prstGeom prst="ellipse">
            <a:avLst/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2" descr="C:\Users\user\Desktop\9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 rot="16200000">
            <a:off x="1143668" y="-1142333"/>
            <a:ext cx="6857999" cy="9142665"/>
          </a:xfrm>
          <a:prstGeom prst="rect">
            <a:avLst/>
          </a:prstGeom>
          <a:noFill/>
        </p:spPr>
      </p:pic>
      <p:sp>
        <p:nvSpPr>
          <p:cNvPr id="5" name="Прямоугольник 4"/>
          <p:cNvSpPr/>
          <p:nvPr/>
        </p:nvSpPr>
        <p:spPr>
          <a:xfrm>
            <a:off x="-714412" y="1629495"/>
            <a:ext cx="10517623" cy="2585323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kk-KZ" sz="5400" b="1" cap="all" spc="0" dirty="0" smtClean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4">
                        <a:shade val="20000"/>
                        <a:satMod val="245000"/>
                      </a:schemeClr>
                    </a:gs>
                    <a:gs pos="43000">
                      <a:schemeClr val="accent4">
                        <a:satMod val="255000"/>
                      </a:schemeClr>
                    </a:gs>
                    <a:gs pos="48000">
                      <a:schemeClr val="accent4">
                        <a:shade val="85000"/>
                        <a:satMod val="255000"/>
                      </a:schemeClr>
                    </a:gs>
                    <a:gs pos="100000">
                      <a:schemeClr val="accent4">
                        <a:shade val="20000"/>
                        <a:satMod val="245000"/>
                      </a:schemeClr>
                    </a:gs>
                  </a:gsLst>
                  <a:lin ang="5400000"/>
                </a:gradFill>
                <a:effectLst>
                  <a:reflection blurRad="12700" stA="28000" endPos="45000" dist="1000" dir="5400000" sy="-100000" algn="bl" rotWithShape="0"/>
                </a:effectLst>
                <a:latin typeface="Georgia" pitchFamily="18" charset="0"/>
              </a:rPr>
              <a:t>“ұтқыр сауал –</a:t>
            </a:r>
          </a:p>
          <a:p>
            <a:pPr algn="ctr"/>
            <a:r>
              <a:rPr lang="kk-KZ" sz="5400" b="1" cap="all" dirty="0" smtClean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4">
                        <a:shade val="20000"/>
                        <a:satMod val="245000"/>
                      </a:schemeClr>
                    </a:gs>
                    <a:gs pos="43000">
                      <a:schemeClr val="accent4">
                        <a:satMod val="255000"/>
                      </a:schemeClr>
                    </a:gs>
                    <a:gs pos="48000">
                      <a:schemeClr val="accent4">
                        <a:shade val="85000"/>
                        <a:satMod val="255000"/>
                      </a:schemeClr>
                    </a:gs>
                    <a:gs pos="100000">
                      <a:schemeClr val="accent4">
                        <a:shade val="20000"/>
                        <a:satMod val="245000"/>
                      </a:schemeClr>
                    </a:gs>
                  </a:gsLst>
                  <a:lin ang="5400000"/>
                </a:gradFill>
                <a:effectLst>
                  <a:reflection blurRad="12700" stA="28000" endPos="45000" dist="1000" dir="5400000" sy="-100000" algn="bl" rotWithShape="0"/>
                </a:effectLst>
                <a:latin typeface="Georgia" pitchFamily="18" charset="0"/>
              </a:rPr>
              <a:t>Ұтымды жауап</a:t>
            </a:r>
            <a:r>
              <a:rPr lang="kk-KZ" sz="5400" b="1" cap="all" spc="0" dirty="0" smtClean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4">
                        <a:shade val="20000"/>
                        <a:satMod val="245000"/>
                      </a:schemeClr>
                    </a:gs>
                    <a:gs pos="43000">
                      <a:schemeClr val="accent4">
                        <a:satMod val="255000"/>
                      </a:schemeClr>
                    </a:gs>
                    <a:gs pos="48000">
                      <a:schemeClr val="accent4">
                        <a:shade val="85000"/>
                        <a:satMod val="255000"/>
                      </a:schemeClr>
                    </a:gs>
                    <a:gs pos="100000">
                      <a:schemeClr val="accent4">
                        <a:shade val="20000"/>
                        <a:satMod val="245000"/>
                      </a:schemeClr>
                    </a:gs>
                  </a:gsLst>
                  <a:lin ang="5400000"/>
                </a:gradFill>
                <a:effectLst>
                  <a:reflection blurRad="12700" stA="28000" endPos="45000" dist="1000" dir="5400000" sy="-100000" algn="bl" rotWithShape="0"/>
                </a:effectLst>
                <a:latin typeface="Georgia" pitchFamily="18" charset="0"/>
              </a:rPr>
              <a:t>”</a:t>
            </a:r>
            <a:endParaRPr lang="ru-RU" sz="5400" b="1" cap="all" spc="0" dirty="0" smtClean="0">
              <a:ln w="9000" cmpd="sng">
                <a:solidFill>
                  <a:schemeClr val="accent4">
                    <a:shade val="50000"/>
                    <a:satMod val="120000"/>
                  </a:schemeClr>
                </a:solidFill>
                <a:prstDash val="solid"/>
              </a:ln>
              <a:gradFill>
                <a:gsLst>
                  <a:gs pos="0">
                    <a:schemeClr val="accent4">
                      <a:shade val="20000"/>
                      <a:satMod val="245000"/>
                    </a:schemeClr>
                  </a:gs>
                  <a:gs pos="43000">
                    <a:schemeClr val="accent4">
                      <a:satMod val="255000"/>
                    </a:schemeClr>
                  </a:gs>
                  <a:gs pos="48000">
                    <a:schemeClr val="accent4">
                      <a:shade val="85000"/>
                      <a:satMod val="255000"/>
                    </a:schemeClr>
                  </a:gs>
                  <a:gs pos="100000">
                    <a:schemeClr val="accent4">
                      <a:shade val="20000"/>
                      <a:satMod val="245000"/>
                    </a:schemeClr>
                  </a:gs>
                </a:gsLst>
                <a:lin ang="5400000"/>
              </a:gradFill>
              <a:effectLst>
                <a:reflection blurRad="12700" stA="28000" endPos="45000" dist="1000" dir="5400000" sy="-100000" algn="bl" rotWithShape="0"/>
              </a:effectLst>
              <a:latin typeface="Georgia" pitchFamily="18" charset="0"/>
            </a:endParaRPr>
          </a:p>
          <a:p>
            <a:pPr algn="ctr"/>
            <a:endParaRPr lang="ru-RU" sz="5400" b="1" cap="all" spc="0" dirty="0">
              <a:ln w="9000" cmpd="sng">
                <a:solidFill>
                  <a:schemeClr val="accent4">
                    <a:shade val="50000"/>
                    <a:satMod val="120000"/>
                  </a:schemeClr>
                </a:solidFill>
                <a:prstDash val="solid"/>
              </a:ln>
              <a:gradFill>
                <a:gsLst>
                  <a:gs pos="0">
                    <a:schemeClr val="accent4">
                      <a:shade val="20000"/>
                      <a:satMod val="245000"/>
                    </a:schemeClr>
                  </a:gs>
                  <a:gs pos="43000">
                    <a:schemeClr val="accent4">
                      <a:satMod val="255000"/>
                    </a:schemeClr>
                  </a:gs>
                  <a:gs pos="48000">
                    <a:schemeClr val="accent4">
                      <a:shade val="85000"/>
                      <a:satMod val="255000"/>
                    </a:schemeClr>
                  </a:gs>
                  <a:gs pos="100000">
                    <a:schemeClr val="accent4">
                      <a:shade val="20000"/>
                      <a:satMod val="245000"/>
                    </a:schemeClr>
                  </a:gs>
                </a:gsLst>
                <a:lin ang="5400000"/>
              </a:gradFill>
              <a:effectLst>
                <a:reflection blurRad="12700" stA="28000" endPos="45000" dist="1000" dir="5400000" sy="-100000" algn="bl" rotWithShape="0"/>
              </a:effectLst>
              <a:latin typeface="Georgia" pitchFamily="18" charset="0"/>
            </a:endParaRPr>
          </a:p>
        </p:txBody>
      </p:sp>
      <p:pic>
        <p:nvPicPr>
          <p:cNvPr id="6" name="Рисунок 5" descr="Картинки по запросу орнамент">
            <a:hlinkClick r:id="rId3" action="ppaction://hlinkpres?slideindex=1&amp;slidetitle="/>
          </p:cNvPr>
          <p:cNvPicPr/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7358082" y="5000636"/>
            <a:ext cx="1571636" cy="1571636"/>
          </a:xfrm>
          <a:prstGeom prst="ellipse">
            <a:avLst/>
          </a:prstGeom>
          <a:ln>
            <a:noFill/>
          </a:ln>
          <a:effectLst>
            <a:softEdge rad="112500"/>
          </a:effec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2" descr="C:\Users\user\Desktop\9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 rot="16200000">
            <a:off x="1143700" y="-1142332"/>
            <a:ext cx="6857999" cy="9142665"/>
          </a:xfrm>
          <a:prstGeom prst="rect">
            <a:avLst/>
          </a:prstGeom>
          <a:noFill/>
        </p:spPr>
      </p:pic>
      <p:sp>
        <p:nvSpPr>
          <p:cNvPr id="5" name="Прямоугольник 4"/>
          <p:cNvSpPr/>
          <p:nvPr/>
        </p:nvSpPr>
        <p:spPr>
          <a:xfrm>
            <a:off x="-714412" y="785794"/>
            <a:ext cx="10517623" cy="1538883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kk-KZ" sz="4000" b="1" cap="all" dirty="0" smtClean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4">
                        <a:shade val="20000"/>
                        <a:satMod val="245000"/>
                      </a:schemeClr>
                    </a:gs>
                    <a:gs pos="43000">
                      <a:schemeClr val="accent4">
                        <a:satMod val="255000"/>
                      </a:schemeClr>
                    </a:gs>
                    <a:gs pos="48000">
                      <a:schemeClr val="accent4">
                        <a:shade val="85000"/>
                        <a:satMod val="255000"/>
                      </a:schemeClr>
                    </a:gs>
                    <a:gs pos="100000">
                      <a:schemeClr val="accent4">
                        <a:shade val="20000"/>
                        <a:satMod val="245000"/>
                      </a:schemeClr>
                    </a:gs>
                  </a:gsLst>
                  <a:lin ang="5400000"/>
                </a:gradFill>
                <a:effectLst>
                  <a:reflection blurRad="12700" stA="28000" endPos="45000" dist="1000" dir="5400000" sy="-100000" algn="bl" rotWithShape="0"/>
                </a:effectLst>
                <a:latin typeface="Georgia" pitchFamily="18" charset="0"/>
              </a:rPr>
              <a:t>Қазақ – қашанда </a:t>
            </a:r>
            <a:r>
              <a:rPr lang="kk-KZ" sz="4000" b="1" cap="all" spc="0" dirty="0" smtClean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4">
                        <a:shade val="20000"/>
                        <a:satMod val="245000"/>
                      </a:schemeClr>
                    </a:gs>
                    <a:gs pos="43000">
                      <a:schemeClr val="accent4">
                        <a:satMod val="255000"/>
                      </a:schemeClr>
                    </a:gs>
                    <a:gs pos="48000">
                      <a:schemeClr val="accent4">
                        <a:shade val="85000"/>
                        <a:satMod val="255000"/>
                      </a:schemeClr>
                    </a:gs>
                    <a:gs pos="100000">
                      <a:schemeClr val="accent4">
                        <a:shade val="20000"/>
                        <a:satMod val="245000"/>
                      </a:schemeClr>
                    </a:gs>
                  </a:gsLst>
                  <a:lin ang="5400000"/>
                </a:gradFill>
                <a:effectLst>
                  <a:reflection blurRad="12700" stA="28000" endPos="45000" dist="1000" dir="5400000" sy="-100000" algn="bl" rotWithShape="0"/>
                </a:effectLst>
                <a:latin typeface="Georgia" pitchFamily="18" charset="0"/>
              </a:rPr>
              <a:t>Қазақ!</a:t>
            </a:r>
            <a:endParaRPr lang="ru-RU" sz="4000" b="1" cap="all" spc="0" dirty="0" smtClean="0">
              <a:ln w="9000" cmpd="sng">
                <a:solidFill>
                  <a:schemeClr val="accent4">
                    <a:shade val="50000"/>
                    <a:satMod val="120000"/>
                  </a:schemeClr>
                </a:solidFill>
                <a:prstDash val="solid"/>
              </a:ln>
              <a:gradFill>
                <a:gsLst>
                  <a:gs pos="0">
                    <a:schemeClr val="accent4">
                      <a:shade val="20000"/>
                      <a:satMod val="245000"/>
                    </a:schemeClr>
                  </a:gs>
                  <a:gs pos="43000">
                    <a:schemeClr val="accent4">
                      <a:satMod val="255000"/>
                    </a:schemeClr>
                  </a:gs>
                  <a:gs pos="48000">
                    <a:schemeClr val="accent4">
                      <a:shade val="85000"/>
                      <a:satMod val="255000"/>
                    </a:schemeClr>
                  </a:gs>
                  <a:gs pos="100000">
                    <a:schemeClr val="accent4">
                      <a:shade val="20000"/>
                      <a:satMod val="245000"/>
                    </a:schemeClr>
                  </a:gs>
                </a:gsLst>
                <a:lin ang="5400000"/>
              </a:gradFill>
              <a:effectLst>
                <a:reflection blurRad="12700" stA="28000" endPos="45000" dist="1000" dir="5400000" sy="-100000" algn="bl" rotWithShape="0"/>
              </a:effectLst>
              <a:latin typeface="Georgia" pitchFamily="18" charset="0"/>
            </a:endParaRPr>
          </a:p>
          <a:p>
            <a:pPr algn="ctr"/>
            <a:endParaRPr lang="ru-RU" sz="5400" b="1" cap="all" spc="0" dirty="0">
              <a:ln w="9000" cmpd="sng">
                <a:solidFill>
                  <a:schemeClr val="accent4">
                    <a:shade val="50000"/>
                    <a:satMod val="120000"/>
                  </a:schemeClr>
                </a:solidFill>
                <a:prstDash val="solid"/>
              </a:ln>
              <a:gradFill>
                <a:gsLst>
                  <a:gs pos="0">
                    <a:schemeClr val="accent4">
                      <a:shade val="20000"/>
                      <a:satMod val="245000"/>
                    </a:schemeClr>
                  </a:gs>
                  <a:gs pos="43000">
                    <a:schemeClr val="accent4">
                      <a:satMod val="255000"/>
                    </a:schemeClr>
                  </a:gs>
                  <a:gs pos="48000">
                    <a:schemeClr val="accent4">
                      <a:shade val="85000"/>
                      <a:satMod val="255000"/>
                    </a:schemeClr>
                  </a:gs>
                  <a:gs pos="100000">
                    <a:schemeClr val="accent4">
                      <a:shade val="20000"/>
                      <a:satMod val="245000"/>
                    </a:schemeClr>
                  </a:gs>
                </a:gsLst>
                <a:lin ang="5400000"/>
              </a:gradFill>
              <a:effectLst>
                <a:reflection blurRad="12700" stA="28000" endPos="45000" dist="1000" dir="5400000" sy="-100000" algn="bl" rotWithShape="0"/>
              </a:effectLst>
              <a:latin typeface="Georgia" pitchFamily="18" charset="0"/>
            </a:endParaRPr>
          </a:p>
        </p:txBody>
      </p:sp>
      <p:pic>
        <p:nvPicPr>
          <p:cNvPr id="6" name="Рисунок 5" descr="C:\Users\WW\Desktop\8.png"/>
          <p:cNvPicPr/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714348" y="2285992"/>
            <a:ext cx="2857520" cy="2786082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  <p:pic>
        <p:nvPicPr>
          <p:cNvPr id="7" name="Рисунок 6" descr="C:\Users\WW\Desktop\9.jpg"/>
          <p:cNvPicPr/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5715008" y="2214554"/>
            <a:ext cx="2928958" cy="2786082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  <p:sp>
        <p:nvSpPr>
          <p:cNvPr id="8" name="Прямоугольник 7"/>
          <p:cNvSpPr/>
          <p:nvPr/>
        </p:nvSpPr>
        <p:spPr>
          <a:xfrm>
            <a:off x="-562012" y="1318613"/>
            <a:ext cx="10517623" cy="1538883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kk-KZ" sz="4000" b="1" dirty="0" smtClean="0">
                <a:ln w="10541" cmpd="sng">
                  <a:solidFill>
                    <a:srgbClr val="7D7D7D">
                      <a:tint val="100000"/>
                      <a:shade val="100000"/>
                      <a:satMod val="110000"/>
                    </a:srgbClr>
                  </a:solidFill>
                  <a:prstDash val="solid"/>
                </a:ln>
                <a:latin typeface="Georgia" pitchFamily="18" charset="0"/>
              </a:rPr>
              <a:t>шендестіру</a:t>
            </a:r>
            <a:endParaRPr lang="ru-RU" sz="4000" b="1" dirty="0" smtClean="0">
              <a:ln w="10541" cmpd="sng">
                <a:solidFill>
                  <a:srgbClr val="7D7D7D">
                    <a:tint val="100000"/>
                    <a:shade val="100000"/>
                    <a:satMod val="110000"/>
                  </a:srgbClr>
                </a:solidFill>
                <a:prstDash val="solid"/>
              </a:ln>
              <a:latin typeface="Georgia" pitchFamily="18" charset="0"/>
            </a:endParaRPr>
          </a:p>
          <a:p>
            <a:pPr algn="ctr"/>
            <a:endParaRPr lang="ru-RU" sz="5400" b="1" dirty="0">
              <a:ln w="10541" cmpd="sng">
                <a:solidFill>
                  <a:srgbClr val="7D7D7D">
                    <a:tint val="100000"/>
                    <a:shade val="100000"/>
                    <a:satMod val="110000"/>
                  </a:srgbClr>
                </a:solidFill>
                <a:prstDash val="solid"/>
              </a:ln>
              <a:latin typeface="Georgia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4" name="Picture 2" descr="C:\Users\user\Desktop\9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 rot="16200000">
            <a:off x="1142333" y="-1142333"/>
            <a:ext cx="6857999" cy="9142665"/>
          </a:xfrm>
          <a:prstGeom prst="rect">
            <a:avLst/>
          </a:prstGeom>
          <a:noFill/>
        </p:spPr>
      </p:pic>
      <p:pic>
        <p:nvPicPr>
          <p:cNvPr id="5" name="Рисунок 4" descr="C:\Users\WW\Desktop\111.jpg"/>
          <p:cNvPicPr/>
          <p:nvPr/>
        </p:nvPicPr>
        <p:blipFill>
          <a:blip r:embed="rId3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1214414" y="357166"/>
            <a:ext cx="6643734" cy="628654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8" name="Рисунок 7" descr="C:\Users\WW\Desktop\33.jpg"/>
          <p:cNvPicPr/>
          <p:nvPr/>
        </p:nvPicPr>
        <p:blipFill>
          <a:blip r:embed="rId4"/>
          <a:srcRect b="58878"/>
          <a:stretch>
            <a:fillRect/>
          </a:stretch>
        </p:blipFill>
        <p:spPr bwMode="auto">
          <a:xfrm>
            <a:off x="2643174" y="2143116"/>
            <a:ext cx="3359803" cy="2857520"/>
          </a:xfrm>
          <a:prstGeom prst="ellipse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9" name="Прямоугольник 8"/>
          <p:cNvSpPr/>
          <p:nvPr/>
        </p:nvSpPr>
        <p:spPr>
          <a:xfrm>
            <a:off x="-714412" y="285728"/>
            <a:ext cx="10517623" cy="2154436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kk-KZ" sz="4000" b="1" cap="all" spc="0" dirty="0" smtClean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4">
                        <a:shade val="20000"/>
                        <a:satMod val="245000"/>
                      </a:schemeClr>
                    </a:gs>
                    <a:gs pos="43000">
                      <a:schemeClr val="accent4">
                        <a:satMod val="255000"/>
                      </a:schemeClr>
                    </a:gs>
                    <a:gs pos="48000">
                      <a:schemeClr val="accent4">
                        <a:shade val="85000"/>
                        <a:satMod val="255000"/>
                      </a:schemeClr>
                    </a:gs>
                    <a:gs pos="100000">
                      <a:schemeClr val="accent4">
                        <a:shade val="20000"/>
                        <a:satMod val="245000"/>
                      </a:schemeClr>
                    </a:gs>
                  </a:gsLst>
                  <a:lin ang="5400000"/>
                </a:gradFill>
                <a:effectLst>
                  <a:reflection blurRad="12700" stA="28000" endPos="45000" dist="1000" dir="5400000" sy="-100000" algn="bl" rotWithShape="0"/>
                </a:effectLst>
                <a:latin typeface="Georgia" pitchFamily="18" charset="0"/>
              </a:rPr>
              <a:t>Таудай талап, </a:t>
            </a:r>
          </a:p>
          <a:p>
            <a:pPr algn="ctr"/>
            <a:r>
              <a:rPr lang="kk-KZ" sz="4000" b="1" cap="all" spc="0" dirty="0" smtClean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4">
                        <a:shade val="20000"/>
                        <a:satMod val="245000"/>
                      </a:schemeClr>
                    </a:gs>
                    <a:gs pos="43000">
                      <a:schemeClr val="accent4">
                        <a:satMod val="255000"/>
                      </a:schemeClr>
                    </a:gs>
                    <a:gs pos="48000">
                      <a:schemeClr val="accent4">
                        <a:shade val="85000"/>
                        <a:satMod val="255000"/>
                      </a:schemeClr>
                    </a:gs>
                    <a:gs pos="100000">
                      <a:schemeClr val="accent4">
                        <a:shade val="20000"/>
                        <a:satMod val="245000"/>
                      </a:schemeClr>
                    </a:gs>
                  </a:gsLst>
                  <a:lin ang="5400000"/>
                </a:gradFill>
                <a:effectLst>
                  <a:reflection blurRad="12700" stA="28000" endPos="45000" dist="1000" dir="5400000" sy="-100000" algn="bl" rotWithShape="0"/>
                </a:effectLst>
                <a:latin typeface="Georgia" pitchFamily="18" charset="0"/>
              </a:rPr>
              <a:t>талмас қанат</a:t>
            </a:r>
            <a:endParaRPr lang="ru-RU" sz="4000" b="1" cap="all" spc="0" dirty="0" smtClean="0">
              <a:ln w="9000" cmpd="sng">
                <a:solidFill>
                  <a:schemeClr val="accent4">
                    <a:shade val="50000"/>
                    <a:satMod val="120000"/>
                  </a:schemeClr>
                </a:solidFill>
                <a:prstDash val="solid"/>
              </a:ln>
              <a:gradFill>
                <a:gsLst>
                  <a:gs pos="0">
                    <a:schemeClr val="accent4">
                      <a:shade val="20000"/>
                      <a:satMod val="245000"/>
                    </a:schemeClr>
                  </a:gs>
                  <a:gs pos="43000">
                    <a:schemeClr val="accent4">
                      <a:satMod val="255000"/>
                    </a:schemeClr>
                  </a:gs>
                  <a:gs pos="48000">
                    <a:schemeClr val="accent4">
                      <a:shade val="85000"/>
                      <a:satMod val="255000"/>
                    </a:schemeClr>
                  </a:gs>
                  <a:gs pos="100000">
                    <a:schemeClr val="accent4">
                      <a:shade val="20000"/>
                      <a:satMod val="245000"/>
                    </a:schemeClr>
                  </a:gs>
                </a:gsLst>
                <a:lin ang="5400000"/>
              </a:gradFill>
              <a:effectLst>
                <a:reflection blurRad="12700" stA="28000" endPos="45000" dist="1000" dir="5400000" sy="-100000" algn="bl" rotWithShape="0"/>
              </a:effectLst>
              <a:latin typeface="Georgia" pitchFamily="18" charset="0"/>
            </a:endParaRPr>
          </a:p>
          <a:p>
            <a:pPr algn="ctr"/>
            <a:endParaRPr lang="ru-RU" sz="5400" b="1" cap="all" spc="0" dirty="0">
              <a:ln w="9000" cmpd="sng">
                <a:solidFill>
                  <a:schemeClr val="accent4">
                    <a:shade val="50000"/>
                    <a:satMod val="120000"/>
                  </a:schemeClr>
                </a:solidFill>
                <a:prstDash val="solid"/>
              </a:ln>
              <a:gradFill>
                <a:gsLst>
                  <a:gs pos="0">
                    <a:schemeClr val="accent4">
                      <a:shade val="20000"/>
                      <a:satMod val="245000"/>
                    </a:schemeClr>
                  </a:gs>
                  <a:gs pos="43000">
                    <a:schemeClr val="accent4">
                      <a:satMod val="255000"/>
                    </a:schemeClr>
                  </a:gs>
                  <a:gs pos="48000">
                    <a:schemeClr val="accent4">
                      <a:shade val="85000"/>
                      <a:satMod val="255000"/>
                    </a:schemeClr>
                  </a:gs>
                  <a:gs pos="100000">
                    <a:schemeClr val="accent4">
                      <a:shade val="20000"/>
                      <a:satMod val="245000"/>
                    </a:schemeClr>
                  </a:gs>
                </a:gsLst>
                <a:lin ang="5400000"/>
              </a:gradFill>
              <a:effectLst>
                <a:reflection blurRad="12700" stA="28000" endPos="45000" dist="1000" dir="5400000" sy="-100000" algn="bl" rotWithShape="0"/>
              </a:effectLst>
              <a:latin typeface="Georgia" pitchFamily="18" charset="0"/>
            </a:endParaRP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4" name="Picture 2" descr="C:\Users\user\Desktop\9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 rot="16200000">
            <a:off x="1142333" y="-1142333"/>
            <a:ext cx="6857999" cy="9142665"/>
          </a:xfrm>
          <a:prstGeom prst="rect">
            <a:avLst/>
          </a:prstGeom>
          <a:noFill/>
        </p:spPr>
      </p:pic>
      <p:sp>
        <p:nvSpPr>
          <p:cNvPr id="9" name="Прямоугольник 8"/>
          <p:cNvSpPr/>
          <p:nvPr/>
        </p:nvSpPr>
        <p:spPr>
          <a:xfrm>
            <a:off x="-714412" y="285728"/>
            <a:ext cx="10517623" cy="1538883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endParaRPr lang="ru-RU" sz="4000" b="1" cap="all" spc="0" dirty="0" smtClean="0">
              <a:ln w="9000" cmpd="sng">
                <a:solidFill>
                  <a:schemeClr val="accent4">
                    <a:shade val="50000"/>
                    <a:satMod val="120000"/>
                  </a:schemeClr>
                </a:solidFill>
                <a:prstDash val="solid"/>
              </a:ln>
              <a:gradFill>
                <a:gsLst>
                  <a:gs pos="0">
                    <a:schemeClr val="accent4">
                      <a:shade val="20000"/>
                      <a:satMod val="245000"/>
                    </a:schemeClr>
                  </a:gs>
                  <a:gs pos="43000">
                    <a:schemeClr val="accent4">
                      <a:satMod val="255000"/>
                    </a:schemeClr>
                  </a:gs>
                  <a:gs pos="48000">
                    <a:schemeClr val="accent4">
                      <a:shade val="85000"/>
                      <a:satMod val="255000"/>
                    </a:schemeClr>
                  </a:gs>
                  <a:gs pos="100000">
                    <a:schemeClr val="accent4">
                      <a:shade val="20000"/>
                      <a:satMod val="245000"/>
                    </a:schemeClr>
                  </a:gs>
                </a:gsLst>
                <a:lin ang="5400000"/>
              </a:gradFill>
              <a:effectLst>
                <a:reflection blurRad="12700" stA="28000" endPos="45000" dist="1000" dir="5400000" sy="-100000" algn="bl" rotWithShape="0"/>
              </a:effectLst>
              <a:latin typeface="Georgia" pitchFamily="18" charset="0"/>
            </a:endParaRPr>
          </a:p>
          <a:p>
            <a:pPr algn="ctr"/>
            <a:endParaRPr lang="ru-RU" sz="5400" b="1" cap="all" spc="0" dirty="0">
              <a:ln w="9000" cmpd="sng">
                <a:solidFill>
                  <a:schemeClr val="accent4">
                    <a:shade val="50000"/>
                    <a:satMod val="120000"/>
                  </a:schemeClr>
                </a:solidFill>
                <a:prstDash val="solid"/>
              </a:ln>
              <a:gradFill>
                <a:gsLst>
                  <a:gs pos="0">
                    <a:schemeClr val="accent4">
                      <a:shade val="20000"/>
                      <a:satMod val="245000"/>
                    </a:schemeClr>
                  </a:gs>
                  <a:gs pos="43000">
                    <a:schemeClr val="accent4">
                      <a:satMod val="255000"/>
                    </a:schemeClr>
                  </a:gs>
                  <a:gs pos="48000">
                    <a:schemeClr val="accent4">
                      <a:shade val="85000"/>
                      <a:satMod val="255000"/>
                    </a:schemeClr>
                  </a:gs>
                  <a:gs pos="100000">
                    <a:schemeClr val="accent4">
                      <a:shade val="20000"/>
                      <a:satMod val="245000"/>
                    </a:schemeClr>
                  </a:gs>
                </a:gsLst>
                <a:lin ang="5400000"/>
              </a:gradFill>
              <a:effectLst>
                <a:reflection blurRad="12700" stA="28000" endPos="45000" dist="1000" dir="5400000" sy="-100000" algn="bl" rotWithShape="0"/>
              </a:effectLst>
              <a:latin typeface="Georgia" pitchFamily="18" charset="0"/>
            </a:endParaRPr>
          </a:p>
        </p:txBody>
      </p:sp>
      <p:sp>
        <p:nvSpPr>
          <p:cNvPr id="1026" name="WordArt 2"/>
          <p:cNvSpPr>
            <a:spLocks noChangeArrowheads="1" noChangeShapeType="1" noTextEdit="1"/>
          </p:cNvSpPr>
          <p:nvPr/>
        </p:nvSpPr>
        <p:spPr bwMode="auto">
          <a:xfrm>
            <a:off x="500034" y="1500174"/>
            <a:ext cx="8275637" cy="2428892"/>
          </a:xfrm>
          <a:prstGeom prst="rect">
            <a:avLst/>
          </a:prstGeom>
        </p:spPr>
        <p:txBody>
          <a:bodyPr wrap="none" fromWordArt="1">
            <a:prstTxWarp prst="textWave1">
              <a:avLst>
                <a:gd name="adj1" fmla="val 13005"/>
                <a:gd name="adj2" fmla="val 0"/>
              </a:avLst>
            </a:prstTxWarp>
          </a:bodyPr>
          <a:lstStyle/>
          <a:p>
            <a:pPr algn="ctr" rtl="0"/>
            <a:r>
              <a:rPr lang="ru-RU" sz="3600" kern="10" spc="0" smtClean="0">
                <a:ln w="9525">
                  <a:noFill/>
                  <a:round/>
                  <a:headEnd/>
                  <a:tailEnd/>
                </a:ln>
                <a:solidFill>
                  <a:srgbClr val="00B050"/>
                </a:solidFill>
                <a:effectLst>
                  <a:outerShdw dist="53882" dir="2700000" algn="ctr" rotWithShape="0">
                    <a:srgbClr val="C0C0C0">
                      <a:alpha val="80000"/>
                    </a:srgbClr>
                  </a:outerShdw>
                </a:effectLst>
                <a:latin typeface="Times New Roman"/>
                <a:cs typeface="Times New Roman"/>
              </a:rPr>
              <a:t>Назарларыңызға рахмет!</a:t>
            </a:r>
            <a:endParaRPr lang="ru-RU" sz="3600" kern="10" spc="0">
              <a:ln w="9525">
                <a:noFill/>
                <a:round/>
                <a:headEnd/>
                <a:tailEnd/>
              </a:ln>
              <a:solidFill>
                <a:srgbClr val="00B050"/>
              </a:solidFill>
              <a:effectLst>
                <a:outerShdw dist="53882" dir="2700000" algn="ctr" rotWithShape="0">
                  <a:srgbClr val="C0C0C0">
                    <a:alpha val="80000"/>
                  </a:srgbClr>
                </a:outerShdw>
              </a:effectLst>
              <a:latin typeface="Times New Roman"/>
              <a:cs typeface="Times New Roman"/>
            </a:endParaRP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249</TotalTime>
  <Words>98</Words>
  <Application>Microsoft Office PowerPoint</Application>
  <PresentationFormat>Экран (4:3)</PresentationFormat>
  <Paragraphs>22</Paragraphs>
  <Slides>13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13</vt:i4>
      </vt:variant>
    </vt:vector>
  </HeadingPairs>
  <TitlesOfParts>
    <vt:vector size="14" baseType="lpstr">
      <vt:lpstr>Тема Office</vt:lpstr>
      <vt:lpstr>Слайд 1</vt:lpstr>
      <vt:lpstr>Слайд 2</vt:lpstr>
      <vt:lpstr>Слайд 3</vt:lpstr>
      <vt:lpstr>Слайд 4</vt:lpstr>
      <vt:lpstr>Слайд 5</vt:lpstr>
      <vt:lpstr>Слайд 6</vt:lpstr>
      <vt:lpstr>Слайд 7</vt:lpstr>
      <vt:lpstr>Слайд 8</vt:lpstr>
      <vt:lpstr>Слайд 9</vt:lpstr>
      <vt:lpstr>Слайд 10</vt:lpstr>
      <vt:lpstr>Слайд 11</vt:lpstr>
      <vt:lpstr>Слайд 12</vt:lpstr>
      <vt:lpstr>Слайд 13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Слайд 1</dc:title>
  <dc:creator>user</dc:creator>
  <cp:lastModifiedBy>WW</cp:lastModifiedBy>
  <cp:revision>27</cp:revision>
  <dcterms:created xsi:type="dcterms:W3CDTF">2017-11-06T10:05:50Z</dcterms:created>
  <dcterms:modified xsi:type="dcterms:W3CDTF">2017-11-07T09:38:34Z</dcterms:modified>
</cp:coreProperties>
</file>