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3" r:id="rId4"/>
    <p:sldId id="264" r:id="rId5"/>
    <p:sldId id="258" r:id="rId6"/>
    <p:sldId id="261" r:id="rId7"/>
    <p:sldId id="259" r:id="rId8"/>
    <p:sldId id="260" r:id="rId9"/>
    <p:sldId id="262" r:id="rId10"/>
    <p:sldId id="265" r:id="rId11"/>
    <p:sldId id="267" r:id="rId12"/>
    <p:sldId id="268" r:id="rId13"/>
    <p:sldId id="269" r:id="rId14"/>
    <p:sldId id="270" r:id="rId15"/>
    <p:sldId id="272" r:id="rId16"/>
    <p:sldId id="271" r:id="rId17"/>
    <p:sldId id="26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12" y="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theme" Target="theme/theme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2102793"/>
            <a:ext cx="64807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Мамандық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таңдау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өміріңнің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кірпішін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қалау</a:t>
            </a:r>
            <a:r>
              <a:rPr 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910461"/>
            <a:ext cx="84249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i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sz="2000" b="1" i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-11 </a:t>
            </a:r>
            <a:r>
              <a:rPr lang="kk-KZ" sz="2000" b="1" i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сынып оқушыларының псхологпен кездесуі</a:t>
            </a:r>
            <a:endParaRPr lang="ru-RU" sz="20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F:\Слайд тренингтер жинагы\unnam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725144"/>
            <a:ext cx="8856984" cy="1822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775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988840"/>
            <a:ext cx="7416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Жеке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тұлғаның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сан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алуан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мамандықтарға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ынта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ықыластарын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анықтау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кәсіптік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бағдар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беру,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кәсіптік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берудің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құрылымымен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таныстыру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F:\Слайд тренингтер жинагы\unnam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221088"/>
            <a:ext cx="8856984" cy="2326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0632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850043"/>
            <a:ext cx="8784976" cy="563231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Мамандық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сөзі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латын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сөзінен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шыққан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"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жұрт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алдында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сөйлеу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жариялау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мағынаны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білдіреді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Заман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өзгерген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сайын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жетіліп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нарықтық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қарым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қатынас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Қоғам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дамып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дүниеге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жұмыстар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сәйкесінше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мамандықтар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келді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i="1" dirty="0">
                <a:latin typeface="Times New Roman" pitchFamily="18" charset="0"/>
                <a:cs typeface="Times New Roman" pitchFamily="18" charset="0"/>
              </a:rPr>
            </a:br>
            <a:br>
              <a:rPr lang="ru-RU" sz="24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ісінің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нағыз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маманы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атану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әркімнің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қолынан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келері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сөзсіз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алдымен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мамандығыңызға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махаббат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Мамандыққа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махаббат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пен карьерист болу.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Махаббатпен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істелген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қана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нәтиже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бермек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сөзбен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айтқанда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мамандығыңыз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сіздің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сүйікті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ісіңізге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айналуы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жағдайда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жұмысқа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ерекше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құлшыныспен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кірісіп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жұмысына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құлшынысы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арта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бермек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жаныңызға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жақын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мамандықты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іздеп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табу да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барынша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күрделі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8735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1373738" y="1124744"/>
            <a:ext cx="6552728" cy="1368152"/>
          </a:xfrm>
          <a:prstGeom prst="downArrowCallou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Мамандық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таңдауда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формула</a:t>
            </a:r>
            <a:r>
              <a:rPr lang="ru-RU" dirty="0"/>
              <a:t>:</a:t>
            </a:r>
          </a:p>
        </p:txBody>
      </p:sp>
      <p:sp>
        <p:nvSpPr>
          <p:cNvPr id="3" name="Выноска со стрелкой вправо 2"/>
          <p:cNvSpPr/>
          <p:nvPr/>
        </p:nvSpPr>
        <p:spPr>
          <a:xfrm>
            <a:off x="539552" y="2780928"/>
            <a:ext cx="2664296" cy="3744416"/>
          </a:xfrm>
          <a:prstGeom prst="rightArrowCallou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«ҮЙРЕНГІМ КЕЛЕДІ</a:t>
            </a:r>
          </a:p>
          <a:p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тілектің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мақсат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мүдденің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ынта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ықыластың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кеңістігі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Выноска со стрелкой вправо 3"/>
          <p:cNvSpPr/>
          <p:nvPr/>
        </p:nvSpPr>
        <p:spPr>
          <a:xfrm>
            <a:off x="3389962" y="2726163"/>
            <a:ext cx="2520280" cy="3799179"/>
          </a:xfrm>
          <a:prstGeom prst="rightArrowCallou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ҮЙРЕНЕ АЛАМЫН –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қабілет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қарымның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таланттың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денсаулықтың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кеңістігі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  <p:sp>
        <p:nvSpPr>
          <p:cNvPr id="5" name="Выноска со стрелкой вправо 4"/>
          <p:cNvSpPr/>
          <p:nvPr/>
        </p:nvSpPr>
        <p:spPr>
          <a:xfrm>
            <a:off x="5940152" y="2726164"/>
            <a:ext cx="3275856" cy="3799179"/>
          </a:xfrm>
          <a:prstGeom prst="rightArrowCallou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ҮЙРЕНУ КЕРЕК –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рыногындағы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сұраныстардың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аймақтағы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экономикалық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проблемалардың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әлемдік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экономикалық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даму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кеңістігі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96794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Слайд тренингтер жинагы\unnam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221088"/>
            <a:ext cx="8856984" cy="2326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63588" y="2169625"/>
            <a:ext cx="73448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Сізге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қай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мамандық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лайық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 </a:t>
            </a:r>
          </a:p>
          <a:p>
            <a:pPr algn="ctr"/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психологиялық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тест)</a:t>
            </a:r>
          </a:p>
        </p:txBody>
      </p:sp>
    </p:spTree>
    <p:extLst>
      <p:ext uri="{BB962C8B-B14F-4D97-AF65-F5344CB8AC3E}">
        <p14:creationId xmlns:p14="http://schemas.microsoft.com/office/powerpoint/2010/main" val="3722529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042" y="188640"/>
            <a:ext cx="8784976" cy="15696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1978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америкалық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психолог Сьюзен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Деллинджер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жасаған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мына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психологиялық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тестке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назар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салыңыз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бес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геометриялық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фигураның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жасалған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тек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болмысыңызды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ашатын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біреуін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таңдауыңыз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pic>
        <p:nvPicPr>
          <p:cNvPr id="3" name="Picture 2" descr="Сізге қай мамандық лайық? (психологиялық тест)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18" y="1988840"/>
            <a:ext cx="8572500" cy="470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5749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Слайд тренингтер жинагы\unnam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229200"/>
            <a:ext cx="8856984" cy="16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1135772"/>
            <a:ext cx="864096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Дөңгелекті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таңдасаңыз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тұлғаралық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қарым-қатынастың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рөлі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зор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ортаңызда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өзіңізді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бақытты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сезінуді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санайсыз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Өзгелердің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қуанышын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да,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қайғысын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басыңыздағыдай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қабылдайсыз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Кейде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өз-өзіңізден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үйлесімділік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таппайсыз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Сізге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әртіс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маркетолог,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мұғалім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тарихшы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мейрамхана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иесі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қызметкері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болу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жарасады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Шаршы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Өте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еңбекқор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адамсыз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Бастаған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істі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орта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жолда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тастамайсыз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Төзімділік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жүйелілік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дәйектілік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жұмыстағы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қасиеттеріңіз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Бірақ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істерді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шешерде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ұсақ-түйекке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шүйлігіп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қаласыз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Миыңыздың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бөлігі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істейді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демек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логикаңыз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дамыған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себепті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жүректің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ақылдың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айтқанына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бағынасыз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Сізге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есепші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бағдарламашы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банк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қызметі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дәрігер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инженер,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жүргізуші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мамандықтары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дәл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2200393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Слайд тренингтер жинагы\unnam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6" y="5445224"/>
            <a:ext cx="8856984" cy="140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79496" y="1268760"/>
            <a:ext cx="84969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Ұшбұрыш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өте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менеджерсіз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ақпаратты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бірден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қағып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аласыз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да,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талдап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сараптап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жіпке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тізіп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шығасыз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Біліктілігіңіз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бойыңызға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сенімділік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ұялатады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Барлығын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жасауға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талпынасыз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Қателік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шықса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мойындағыңыз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келмейді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Биік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мақсатқа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жету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өзіңізге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тым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сенімділік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шыдамсыздық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кедергі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келтіруі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мүмкін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келетін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мамандықтар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архитектор, экономист,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саясаткер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әскери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менеджер,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қорғаушы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дизайнер. 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Тіктөртбұрыш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өнеріңізді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бағаламайсыз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Тіпті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ештеңеге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қабілетім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жоқ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ойлайсыз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Сондықтан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өзіңізді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іздегенде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үстелге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отырғыңыз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мүмкін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Бұйырған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кетпейді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осыны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естен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шығармаңыз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Жаныңыз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сүйетін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іспен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айналысуда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тәуекелге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бел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буыңыз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бөлім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басшысы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кәсіпкер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не аниматор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738859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Слайд тренингтер жинагы\unnam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509120"/>
            <a:ext cx="8856984" cy="23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9552" y="1772816"/>
            <a:ext cx="821260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Таңдауыңыз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ирек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пішінге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түссе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...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шығармашылық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адамысыз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Өмірге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қырынан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қарайсыз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әрқайсынан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сұлулықты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көресіз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Қарқынды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сабырлы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адамсыз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орында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ұзақ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істей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алмайсыз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керемет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креативті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идеяға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байсыз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Оны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жүйелілік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шыдамдылық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жетіспейді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Өзіңізді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зерттеуші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дизайнер,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өнертапқыш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музыкант,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жазушы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суретшілер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арасынан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іздеп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көріңіз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725633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052736"/>
            <a:ext cx="7400947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Мамандық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диалог –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иә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бірақ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...»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жаттығуы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72239" y="2708920"/>
            <a:ext cx="754496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1 -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ші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: «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Маған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...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мамандығы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ұнайды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себебі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...» 2 -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ші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: «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Иә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бірақ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...»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Таңдаған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мамандық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таңдаушысына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қаншалықты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лайық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екенін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кім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дәлел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келтіре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айта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Содан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рөлді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ауыстырады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34006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340768"/>
            <a:ext cx="88569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Мамандық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адамның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өмірінде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рөл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атқарады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ғана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ақша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табудың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амалы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деушілерге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Батыс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Шығыс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психологтары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бірауыздан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қарсы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пікір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айтады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Мамандықтың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болашағы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қаншалықты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екенін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түсінбей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қалуы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мүмкін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Біздің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жанымыз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тәніміздің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саулығы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қалтамыздың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қалыңдығы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тікелей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қызметімізге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себепті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психолог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мамандар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оны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таңдауға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көмектесетін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кеңестер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ұсынады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88640"/>
            <a:ext cx="8712968" cy="95410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Мамандықты</a:t>
            </a:r>
            <a:r>
              <a:rPr lang="ru-RU" sz="28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нумерология </a:t>
            </a:r>
          </a:p>
          <a:p>
            <a:pPr algn="ctr"/>
            <a:r>
              <a:rPr lang="ru-RU" sz="28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заңына</a:t>
            </a:r>
            <a:r>
              <a:rPr lang="ru-RU" sz="28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28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таңдау</a:t>
            </a:r>
            <a:endParaRPr lang="ru-RU" sz="2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6274" y="3501008"/>
            <a:ext cx="7346126" cy="30469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Мамандықты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да нумерология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заңына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таңдауға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туған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күніңіз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23.05.1993 Саны: 2+3=5</a:t>
            </a: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Айы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0+5=5</a:t>
            </a: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Туылған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1993=1+9+9+3=22</a:t>
            </a: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сан: 2+3+0+5+1+9+9+3=32=3+2=5</a:t>
            </a: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Енді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шыққан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санымыздың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тұсындағы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мамандық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түрін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оқимыз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14838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645024"/>
            <a:ext cx="8424936" cy="255454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Атқаратын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қызметі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өзгелерге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қамқорлық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танытуға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мүмкіндік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беретін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мамандықтар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Қоғаммен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тікелей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қарым-қатынаста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болуды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салаларда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істеуіне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Таңдайтын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мамандықтары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дәрігер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қоғамдық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қызметкер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өнер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қайраткері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саяхатшы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философ,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халыққа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бөлімінің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қызметкері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шаруасы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ферма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иесі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актер.</a:t>
            </a:r>
          </a:p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Сезім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қиялды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шарықтата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түсу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Атаққұмарлық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көпшіліктің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сүйіспеншілігіне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бөлену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764704"/>
            <a:ext cx="8424936" cy="22467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Атқаратын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қызметі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жетекшілік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шығармашылық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жұмыспен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айналысу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әртүрлі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шараны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ұйымдастыру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Нәтижені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көзбен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көруге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болатын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үнемі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қозғалысты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идеяларды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шешім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қабылдауды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жаңаша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көзқараспен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қарауды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жұмыстар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Таңдайтын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мамандықтары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менеджер,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хатшы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дәрігер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қызметкер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қоғам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қайраткері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зергер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әртіс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суретші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банк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иесі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өзін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танытатын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саланы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іздеу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82701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823880"/>
            <a:ext cx="8208912" cy="224676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Атқаратын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қызметі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ерекше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мұқияттылықты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Мұнымен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күзетумен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бақылаумен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қызметтер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Таңдайтын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мамандықтары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талдаушы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мұғалім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журналист,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әкімгер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саудагер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өндіруші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емші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БАҚ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өкілі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дәрігер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құрылысшы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ақпаратты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жинақтап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көпшілікке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ұсыну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жол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іздеп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танымды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кеңейту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476672"/>
            <a:ext cx="8424936" cy="255454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 algn="just">
              <a:buAutoNum type="arabicPeriod" startAt="3"/>
            </a:pP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Атқаратын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қызметі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медицина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саласының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қызметкері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мамандықтар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бетінше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істеп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үйрену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Ой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еңбегі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өнертапқыштықты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сала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Таңдайтын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мамандықтары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менеджер,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әскери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қызметкер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кеденші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оташы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спортшы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қара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жұмысшы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бизнесмен, журналист,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жүйелік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әкімгер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Бар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күшін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көмек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қамқорлыққа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зәру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адамдар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бағыттау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3854498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1954" y="3645024"/>
            <a:ext cx="8352928" cy="255454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Атқаратын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қызметі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қоғаммен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Медицинамен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қоғамдық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ұйымдармен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мекемелерімен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жұмыстарды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ұнатады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Таңдайтын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мамандықтары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косметолог, дизайнер,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қорғаушы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дәрігер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ресторатор,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суретші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банк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қызметкері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музыкант,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жазушы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әртіс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зергер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әлемдегі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сұлулық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үйлесімділікті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сақтап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қалуға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үлес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қосу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31954" y="1124744"/>
            <a:ext cx="7848872" cy="22467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Атқаратын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қызметі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іссапармен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алмасумен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ұйымдастырушылық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қабілетін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көрсетуге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мүмкіндік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беретін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жұмыстар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Мамандық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заңгер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жарнама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агенті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қаржыгер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шенеунік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психолог,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жазушы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жолнұсқаушы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аудармашы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ғалым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менеджер,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кәсіпорын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иесі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Мақсат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кемелденуге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ұмтылу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әділдік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орнату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97107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5507" y="982177"/>
            <a:ext cx="8208912" cy="255454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Атқаратын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қызметі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қоғаммен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мекемелерде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жетекшілік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Ерекше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күш-қайрат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шыдамдылықты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жұмыстар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Таңдайтын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мамандықтары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кеңесші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сәнгер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риэлтор,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құрылысшы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заңгер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психолог,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саудагер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банк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қызметкері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ферма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иесі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көмірші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әкімгер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тәртіп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сақшысы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дәрігер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тарихшы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шенеунік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сәнгер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шындықты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танып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кемел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болуға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ұмтылу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Тұлға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қалыптасып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танымын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кеңейту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4090139"/>
            <a:ext cx="8208911" cy="224676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Атқаратын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қызметі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идея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ұсынуды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шығармашылық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қабілетті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жұмыстар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Бизнес пен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қаржы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салаларында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көрсетуге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лайық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таланттары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бар.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Таңдайтын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мамандықтары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маркетинг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танушы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қаржыгер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өнертапқыш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атом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энергетикасы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саласының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маманы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автомобильші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механика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маманы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мұғалім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биші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медбике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жарнамашы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адамдардың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құқығын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қорғап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демократия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орнату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14778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47434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..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2132856"/>
            <a:ext cx="7920880" cy="255454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9.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Атқаратын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қызметі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ұшқыр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қиял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түйсіктің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сезгіштігін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саланың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жұмыстары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Білімнің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көмегімен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қоғамның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өміріне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өзгеріс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енгізетін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жұмыстарды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істеуге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құмар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Таңдайтын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мамандықтары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дәрі-дәрмек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маманы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химияшы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ғалым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музыкант,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ақын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актер,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емші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мұнай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саласының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қызметкері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теңізші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жекеменшік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детектив,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қоғам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қызметкері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психолог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заңгер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дүниесін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тазалыққа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баулу.</a:t>
            </a:r>
          </a:p>
        </p:txBody>
      </p:sp>
    </p:spTree>
    <p:extLst>
      <p:ext uri="{BB962C8B-B14F-4D97-AF65-F5344CB8AC3E}">
        <p14:creationId xmlns:p14="http://schemas.microsoft.com/office/powerpoint/2010/main" val="820112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83275" y="2348880"/>
            <a:ext cx="6396366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cap="none" spc="0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ru-RU" sz="60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kk-KZ" sz="6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рахмет!</a:t>
            </a:r>
            <a:endParaRPr lang="ru-RU" sz="6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6314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Волна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115</TotalTime>
  <Words>405</Words>
  <Application>Microsoft Office PowerPoint</Application>
  <PresentationFormat>Экран (4:3)</PresentationFormat>
  <Paragraphs>61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Мультимедиа</dc:creator>
  <cp:lastModifiedBy>Неизвестный пользователь</cp:lastModifiedBy>
  <cp:revision>15</cp:revision>
  <dcterms:created xsi:type="dcterms:W3CDTF">2020-12-07T15:48:30Z</dcterms:created>
  <dcterms:modified xsi:type="dcterms:W3CDTF">2021-02-16T02:48:39Z</dcterms:modified>
</cp:coreProperties>
</file>