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type="screen4x3" cy="6858000" cx="9144000"/>
  <p:notesSz cx="6858000" cy="9144000"/>
  <p:defaultTextStyle>
    <a:defPPr>
      <a:defRPr lang="zh-CN"/>
    </a:defPPr>
    <a:lvl1pPr algn="l" defTabSz="914400" eaLnBrk="1" hangingPunct="1" latinLnBrk="0" marL="0" rtl="0">
      <a:defRPr sz="18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8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8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8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8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8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8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8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horzBarState="maximized">
    <p:restoredLeft sz="17978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32" y="108"/>
      </p:cViewPr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tableStyles" Target="tableStyles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9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0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641" name="Rectangle 4"/>
          <p:cNvSpPr>
            <a:spLocks noChangeAspect="1" noRot="1" noGrp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/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642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45" compatLnSpc="1" lIns="91492" numCol="1" rIns="91492" tIns="45745" vert="horz" wrap="square">
            <a:prstTxWarp prst="textNoShape"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643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644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45" compatLnSpc="1" lIns="91492" numCol="1" rIns="91492" tIns="45745" vert="horz" wrap="square">
            <a:prstTxWarp prst="textNoShape"/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fontAlgn="base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algn="l" fontAlgn="base" marL="4572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algn="l" fontAlgn="base" marL="9144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algn="l" fontAlgn="base" marL="13716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algn="l" fontAlgn="base" marL="1828800" rtl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Титульный слайд">
    <p:spTree>
      <p:nvGrpSpPr>
        <p:cNvPr id="2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1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582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algn="ctr" indent="0" marL="0">
              <a:buNone/>
              <a:defRPr sz="2400"/>
            </a:lvl1pPr>
            <a:lvl2pPr algn="ctr" indent="0" marL="457200">
              <a:buNone/>
              <a:defRPr sz="2000"/>
            </a:lvl2pPr>
            <a:lvl3pPr algn="ctr" indent="0" marL="914400">
              <a:buNone/>
              <a:defRPr sz="1800"/>
            </a:lvl3pPr>
            <a:lvl4pPr algn="ctr" indent="0" marL="1371600">
              <a:buNone/>
              <a:defRPr sz="1600"/>
            </a:lvl4pPr>
            <a:lvl5pPr algn="ctr" indent="0" marL="1828800">
              <a:buNone/>
              <a:defRPr sz="1600"/>
            </a:lvl5pPr>
            <a:lvl6pPr algn="ctr" indent="0" marL="2286000">
              <a:buNone/>
              <a:defRPr sz="1600"/>
            </a:lvl6pPr>
            <a:lvl7pPr algn="ctr" indent="0" marL="2743200">
              <a:buNone/>
              <a:defRPr sz="1600"/>
            </a:lvl7pPr>
            <a:lvl8pPr algn="ctr" indent="0" marL="3200400">
              <a:buNone/>
              <a:defRPr sz="1600"/>
            </a:lvl8pPr>
            <a:lvl9pPr algn="ctr" indent="0" marL="3657600">
              <a:buNone/>
              <a:defRPr sz="1600"/>
            </a:lvl9pPr>
          </a:lstStyle>
          <a:p>
            <a:r>
              <a:rPr altLang="zh-CN" lang="ru-RU" smtClean="0"/>
              <a:t>Образец подзаголовка</a:t>
            </a:r>
            <a:endParaRPr dirty="0" lang="en-US"/>
          </a:p>
        </p:txBody>
      </p:sp>
      <p:sp>
        <p:nvSpPr>
          <p:cNvPr id="104858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Заголовок и объект"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599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600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1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2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Заголовок раздела"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615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indent="0" marL="0">
              <a:buNone/>
              <a:defRPr sz="2400">
                <a:solidFill>
                  <a:schemeClr val="tx1"/>
                </a:solidFill>
              </a:defRPr>
            </a:lvl1pPr>
            <a:lvl2pPr indent="0" marL="45720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 marL="91440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indent="0" marL="1371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 marL="18288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 marL="22860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 marL="27432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 marL="32004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 marL="365760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altLang="zh-CN" lang="ru-RU" smtClean="0"/>
              <a:t>Образец текста</a:t>
            </a:r>
          </a:p>
        </p:txBody>
      </p:sp>
      <p:sp>
        <p:nvSpPr>
          <p:cNvPr id="104861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Два объекта"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620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621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62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2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2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Сравнение"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5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626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ru-RU" smtClean="0"/>
              <a:t>Образец текста</a:t>
            </a:r>
          </a:p>
        </p:txBody>
      </p:sp>
      <p:sp>
        <p:nvSpPr>
          <p:cNvPr id="1048627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628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altLang="zh-CN" lang="ru-RU" smtClean="0"/>
              <a:t>Образец текста</a:t>
            </a:r>
          </a:p>
        </p:txBody>
      </p:sp>
      <p:sp>
        <p:nvSpPr>
          <p:cNvPr id="1048629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630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1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2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Только заголовок"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590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1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2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Пустой слайд"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86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87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88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Объект с подписью"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3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634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635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ru-RU" smtClean="0"/>
              <a:t>Образец текста</a:t>
            </a:r>
          </a:p>
        </p:txBody>
      </p:sp>
      <p:sp>
        <p:nvSpPr>
          <p:cNvPr id="104863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3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3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Рисунок с подписью"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3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604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r>
              <a:rPr altLang="zh-CN" lang="ru-RU" smtClean="0"/>
              <a:t>Вставка рисунка</a:t>
            </a:r>
            <a:endParaRPr dirty="0" lang="en-US"/>
          </a:p>
        </p:txBody>
      </p:sp>
      <p:sp>
        <p:nvSpPr>
          <p:cNvPr id="1048605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indent="0" marL="0">
              <a:buNone/>
              <a:defRPr sz="1600"/>
            </a:lvl1pPr>
            <a:lvl2pPr indent="0" marL="457200">
              <a:buNone/>
              <a:defRPr sz="1400"/>
            </a:lvl2pPr>
            <a:lvl3pPr indent="0" marL="914400">
              <a:buNone/>
              <a:defRPr sz="1200"/>
            </a:lvl3pPr>
            <a:lvl4pPr indent="0" marL="1371600">
              <a:buNone/>
              <a:defRPr sz="1000"/>
            </a:lvl4pPr>
            <a:lvl5pPr indent="0" marL="1828800">
              <a:buNone/>
              <a:defRPr sz="1000"/>
            </a:lvl5pPr>
            <a:lvl6pPr indent="0" marL="2286000">
              <a:buNone/>
              <a:defRPr sz="1000"/>
            </a:lvl6pPr>
            <a:lvl7pPr indent="0" marL="2743200">
              <a:buNone/>
              <a:defRPr sz="1000"/>
            </a:lvl7pPr>
            <a:lvl8pPr indent="0" marL="3200400">
              <a:buNone/>
              <a:defRPr sz="1000"/>
            </a:lvl8pPr>
            <a:lvl9pPr indent="0" marL="3657600">
              <a:buNone/>
              <a:defRPr sz="1000"/>
            </a:lvl9pPr>
          </a:lstStyle>
          <a:p>
            <a:pPr lvl="0"/>
            <a:r>
              <a:rPr altLang="zh-CN" lang="ru-RU" smtClean="0"/>
              <a:t>Образец текста</a:t>
            </a:r>
          </a:p>
        </p:txBody>
      </p:sp>
      <p:sp>
        <p:nvSpPr>
          <p:cNvPr id="1048606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07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0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Заголовок и вертикальный текст"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610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611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61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61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Вертикальный заголовок и текст"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3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594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59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9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altLang="en-US" lang="zh-CN"/>
          </a:p>
        </p:txBody>
      </p:sp>
      <p:sp>
        <p:nvSpPr>
          <p:cNvPr id="104859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/>
        </p:spPr>
        <p:txBody>
          <a:bodyPr anchor="ctr" bIns="45720" lIns="91440" rIns="91440" rtlCol="0" tIns="45720" vert="horz">
            <a:normAutofit/>
          </a:bodyPr>
          <a:p>
            <a:r>
              <a:rPr altLang="zh-CN" lang="ru-RU" smtClean="0"/>
              <a:t>Образец заголовка</a:t>
            </a:r>
            <a:endParaRPr dirty="0" lang="en-US"/>
          </a:p>
        </p:txBody>
      </p:sp>
      <p:sp>
        <p:nvSpPr>
          <p:cNvPr id="1048577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altLang="zh-CN" lang="ru-RU" smtClean="0"/>
              <a:t>Образец текста</a:t>
            </a:r>
          </a:p>
          <a:p>
            <a:pPr lvl="1"/>
            <a:r>
              <a:rPr altLang="zh-CN" lang="ru-RU" smtClean="0"/>
              <a:t>Второй уровень</a:t>
            </a:r>
          </a:p>
          <a:p>
            <a:pPr lvl="2"/>
            <a:r>
              <a:rPr altLang="zh-CN" lang="ru-RU" smtClean="0"/>
              <a:t>Третий уровень</a:t>
            </a:r>
          </a:p>
          <a:p>
            <a:pPr lvl="3"/>
            <a:r>
              <a:rPr altLang="zh-CN" lang="ru-RU" smtClean="0"/>
              <a:t>Четвертый уровень</a:t>
            </a:r>
          </a:p>
          <a:p>
            <a:pPr lvl="4"/>
            <a:r>
              <a:rPr altLang="zh-CN" lang="ru-RU" smtClean="0"/>
              <a:t>Пятый уровень</a:t>
            </a:r>
            <a:endParaRPr dirty="0" lang="en-US"/>
          </a:p>
        </p:txBody>
      </p:sp>
      <p:sp>
        <p:nvSpPr>
          <p:cNvPr id="1048578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29C8F3-725A-4F9A-A507-94E9D5D4F6DB}" type="datetimeFigureOut">
              <a:rPr altLang="en-US" lang="zh-CN" smtClean="0"/>
              <a:t>2015/5/12</a:t>
            </a:fld>
            <a:endParaRPr altLang="en-US" lang="zh-CN"/>
          </a:p>
        </p:txBody>
      </p:sp>
      <p:sp>
        <p:nvSpPr>
          <p:cNvPr id="1048579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/>
        </p:spPr>
        <p:txBody>
          <a:bodyPr anchor="ctr" bIns="45720" lIns="91440" rIns="91440" rtlCol="0" tIns="45720" vert="horz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altLang="en-US" lang="zh-CN"/>
          </a:p>
        </p:txBody>
      </p:sp>
      <p:sp>
        <p:nvSpPr>
          <p:cNvPr id="1048580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/>
        </p:spPr>
        <p:txBody>
          <a:bodyPr anchor="ctr" bIns="45720" lIns="91440" rIns="91440" rtlCol="0" tIns="45720" vert="horz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E40409-DAE8-4674-9087-DC3CFB3688BD}" type="slidenum">
              <a:rPr altLang="en-US" lang="zh-CN" smtClean="0"/>
              <a:t>‹#›</a:t>
            </a:fld>
            <a:endParaRPr altLang="en-US" lang="zh-CN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eaLnBrk="1" hangingPunct="1" latinLnBrk="0" rtl="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algn="l" defTabSz="914400" eaLnBrk="1" hangingPunct="1" indent="-228600" latinLnBrk="0" marL="228600" rtl="0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indent="-228600" latinLnBrk="0" marL="685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indent="-228600" latinLnBrk="0" marL="1143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indent="-228600" latinLnBrk="0" marL="1600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indent="-228600" latinLnBrk="0" marL="20574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indent="-228600" latinLnBrk="0" marL="25146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indent="-228600" latinLnBrk="0" marL="29718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indent="-228600" latinLnBrk="0" marL="34290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indent="-228600" latinLnBrk="0" marL="3886200" rtl="0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image" Target="../media/image2.jpeg"/><Relationship Id="rId2" Type="http://schemas.openxmlformats.org/officeDocument/2006/relationships/slideLayout" Target="../slideLayouts/slideLayout1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image" Target="../media/image3.jpeg"/><Relationship Id="rId2" Type="http://schemas.openxmlformats.org/officeDocument/2006/relationships/slideLayout" Target="../slideLayouts/slideLayout1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1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image" Target="../media/image5.jpeg"/><Relationship Id="rId2" Type="http://schemas.openxmlformats.org/officeDocument/2006/relationships/slideLayout" Target="../slideLayouts/slideLayout1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image" Target="../media/image6.jpeg"/><Relationship Id="rId2" Type="http://schemas.openxmlformats.org/officeDocument/2006/relationships/slideLayout" Target="../slideLayouts/slideLayout1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image" Target="../media/image7.jpeg"/><Relationship Id="rId2" Type="http://schemas.openxmlformats.org/officeDocument/2006/relationships/slideLayout" Target="../slideLayouts/slideLayout1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image" Target="../media/image8.jpeg"/><Relationship Id="rId2" Type="http://schemas.openxmlformats.org/officeDocument/2006/relationships/slideLayout" Target="../slideLayouts/slideLayout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image" Target="../media/image9.jpeg"/><Relationship Id="rId2" Type="http://schemas.openxmlformats.org/officeDocument/2006/relationships/slideLayout" Target="../slideLayouts/slideLayout1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image" Target="../media/image10.jpeg"/><Relationship Id="rId2" Type="http://schemas.openxmlformats.org/officeDocument/2006/relationships/slideLayout" Target="../slideLayouts/slideLayout1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image" Target="../media/image11.jpeg"/><Relationship Id="rId2" Type="http://schemas.openxmlformats.org/officeDocument/2006/relationships/slideLayout" Target="../slideLayouts/slideLayout1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image" Target="../media/image12.jpeg"/><Relationship Id="rId2" Type="http://schemas.openxmlformats.org/officeDocument/2006/relationships/slideLayout" Target="../slideLayouts/slideLayout1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image" Target="../media/image13.jpeg"/><Relationship Id="rId2" Type="http://schemas.openxmlformats.org/officeDocument/2006/relationships/slideLayout" Target="../slideLayouts/slideLayout1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image" Target="../media/image14.jpeg"/><Relationship Id="rId2" Type="http://schemas.openxmlformats.org/officeDocument/2006/relationships/slideLayout" Target="../slideLayouts/slideLayout1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image" Target="../media/image15.jpeg"/><Relationship Id="rId2" Type="http://schemas.openxmlformats.org/officeDocument/2006/relationships/slideLayout" Target="../slideLayouts/slideLayout1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image" Target="../media/image16.jpeg"/><Relationship Id="rId2" Type="http://schemas.openxmlformats.org/officeDocument/2006/relationships/slideLayout" Target="../slideLayouts/slideLayout1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image" Target="../media/image17.jpeg"/><Relationship Id="rId2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2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51954" y="893081"/>
            <a:ext cx="9040091" cy="5071838"/>
          </a:xfrm>
          <a:prstGeom prst="rect"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3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3272"/>
            <a:ext cx="9144000" cy="6831456"/>
          </a:xfrm>
          <a:prstGeom prst="rect"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3272"/>
            <a:ext cx="9144000" cy="6831455"/>
          </a:xfrm>
          <a:prstGeom prst="rect"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3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415637" y="323793"/>
            <a:ext cx="8312726" cy="6210414"/>
          </a:xfrm>
          <a:prstGeom prst="rect"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3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3272"/>
            <a:ext cx="9144000" cy="6831455"/>
          </a:xfrm>
          <a:prstGeom prst="rect"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3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90257" y="0"/>
            <a:ext cx="5163485" cy="6858000"/>
          </a:xfrm>
          <a:prstGeom prst="rect"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90257" y="0"/>
            <a:ext cx="5163485" cy="6858000"/>
          </a:xfrm>
          <a:prstGeom prst="rect"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59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90257" y="0"/>
            <a:ext cx="5163485" cy="6858000"/>
          </a:xfrm>
          <a:prstGeom prst="rect"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0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129676" y="0"/>
            <a:ext cx="6884647" cy="6858000"/>
          </a:xfrm>
          <a:prstGeom prst="rect"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1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90257" y="0"/>
            <a:ext cx="5163485" cy="6858000"/>
          </a:xfrm>
          <a:prstGeom prst="rect"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2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90257" y="0"/>
            <a:ext cx="5163485" cy="6858000"/>
          </a:xfrm>
          <a:prstGeom prst="rect"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3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3272"/>
            <a:ext cx="9144000" cy="6831455"/>
          </a:xfrm>
          <a:prstGeom prst="rect"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4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1990257" y="0"/>
            <a:ext cx="5163485" cy="6858000"/>
          </a:xfrm>
          <a:prstGeom prst="rect"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5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3272"/>
            <a:ext cx="9144000" cy="6831455"/>
          </a:xfrm>
          <a:prstGeom prst="rect"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6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3272"/>
            <a:ext cx="9144000" cy="6831455"/>
          </a:xfrm>
          <a:prstGeom prst="rect"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5D87C2"/>
        </a:solidFill>
      </p:bgPr>
    </p:bg>
    <p:spTree>
      <p:nvGrpSpPr>
        <p:cNvPr id="4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7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3272"/>
            <a:ext cx="9144000" cy="6831455"/>
          </a:xfrm>
          <a:prstGeom prst="rect"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97168" name=""/>
          <p:cNvPicPr>
            <a:picLocks/>
          </p:cNvPicPr>
          <p:nvPr/>
        </p:nvPicPr>
        <p:blipFill>
          <a:blip xmlns:r="http://schemas.openxmlformats.org/officeDocument/2006/relationships" r:embed="rId1"/>
          <a:stretch>
            <a:fillRect/>
          </a:stretch>
        </p:blipFill>
        <p:spPr>
          <a:xfrm rot="0">
            <a:off x="0" y="175926"/>
            <a:ext cx="9144000" cy="6506148"/>
          </a:xfrm>
          <a:prstGeom prst="rect"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theme/theme2.xml><?xml version="1.0" encoding="utf-8"?>
<a:theme xmlns:a="http://schemas.openxmlformats.org/drawingml/2006/main" name="Office 主题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TH Sarabun PSK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TH Sarabun PSK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algn="ctr" blurRad="57150" dir="5400000" dist="19050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WPS Office</Application>
  <ScaleCrop>0</ScaleCrop>
  <LinksUpToDate>0</LinksUpToDate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creator>CPH1809</dc:creator>
  <dcterms:created xsi:type="dcterms:W3CDTF">2015-05-11T09:36:16Z</dcterms:created>
  <dcterms:modified xsi:type="dcterms:W3CDTF">2021-04-11T07:24:33Z</dcterms:modified>
</cp:coreProperties>
</file>